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24"/>
  </p:notesMasterIdLst>
  <p:handoutMasterIdLst>
    <p:handoutMasterId r:id="rId25"/>
  </p:handoutMasterIdLst>
  <p:sldIdLst>
    <p:sldId id="325" r:id="rId2"/>
    <p:sldId id="2121" r:id="rId3"/>
    <p:sldId id="312" r:id="rId4"/>
    <p:sldId id="261" r:id="rId5"/>
    <p:sldId id="2132" r:id="rId6"/>
    <p:sldId id="300" r:id="rId7"/>
    <p:sldId id="302" r:id="rId8"/>
    <p:sldId id="273" r:id="rId9"/>
    <p:sldId id="2130" r:id="rId10"/>
    <p:sldId id="269" r:id="rId11"/>
    <p:sldId id="304" r:id="rId12"/>
    <p:sldId id="316" r:id="rId13"/>
    <p:sldId id="2133" r:id="rId14"/>
    <p:sldId id="2127" r:id="rId15"/>
    <p:sldId id="2126" r:id="rId16"/>
    <p:sldId id="2128" r:id="rId17"/>
    <p:sldId id="2125" r:id="rId18"/>
    <p:sldId id="2134" r:id="rId19"/>
    <p:sldId id="2129" r:id="rId20"/>
    <p:sldId id="298" r:id="rId21"/>
    <p:sldId id="2131" r:id="rId22"/>
    <p:sldId id="275" r:id="rId23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26"/>
      <p:bold r:id="rId27"/>
    </p:embeddedFont>
    <p:embeddedFont>
      <p:font typeface="한컴 말랑말랑 Bold" panose="020F0303000000000000" pitchFamily="34" charset="-127"/>
      <p:bold r:id="rId28"/>
    </p:embeddedFont>
    <p:embeddedFont>
      <p:font typeface="한컴 말랑말랑 Regular" panose="020F0303000000000000" pitchFamily="34" charset="-127"/>
      <p:regular r:id="rId29"/>
    </p:embeddedFont>
    <p:embeddedFont>
      <p:font typeface="Hancom MalangMalang Bold" panose="020F0303000000000000" pitchFamily="34" charset="-127"/>
      <p:bold r:id="rId30"/>
    </p:embeddedFont>
    <p:embeddedFont>
      <p:font typeface="Hancom MalangMalang Regular" panose="020F0303000000000000" pitchFamily="34" charset="-127"/>
      <p:regular r:id="rId31"/>
    </p:embeddedFont>
    <p:embeddedFont>
      <p:font typeface="Poppins ExtraBold" panose="020B0604020202020204" pitchFamily="34" charset="0"/>
      <p:bold r:id="rId32"/>
      <p:italic r:id="rId33"/>
      <p:bold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306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34"/>
    <a:srgbClr val="FF3AF9"/>
    <a:srgbClr val="F800FF"/>
    <a:srgbClr val="607632"/>
    <a:srgbClr val="02EC02"/>
    <a:srgbClr val="3350A2"/>
    <a:srgbClr val="3228FE"/>
    <a:srgbClr val="4472C4"/>
    <a:srgbClr val="3D34A0"/>
    <a:srgbClr val="F3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90EF62-1238-4A56-8F23-E760F152100A}">
  <a:tblStyle styleId="{8890EF62-1238-4A56-8F23-E760F15210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DAB574-9D01-4239-BB09-3B47983FC4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4"/>
    <p:restoredTop sz="79648" autoAdjust="0"/>
  </p:normalViewPr>
  <p:slideViewPr>
    <p:cSldViewPr snapToGrid="0">
      <p:cViewPr varScale="1">
        <p:scale>
          <a:sx n="168" d="100"/>
          <a:sy n="168" d="100"/>
        </p:scale>
        <p:origin x="1576" y="200"/>
      </p:cViewPr>
      <p:guideLst>
        <p:guide pos="5306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F17A0D"/>
            </a:solidFill>
          </c:spPr>
          <c:dPt>
            <c:idx val="0"/>
            <c:bubble3D val="0"/>
            <c:spPr>
              <a:solidFill>
                <a:srgbClr val="FFC15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17-406B-BCFD-9A5A035AFADD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17-406B-BCFD-9A5A035AFADD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17-406B-BCFD-9A5A035AFADD}"/>
              </c:ext>
            </c:extLst>
          </c:dPt>
          <c:dPt>
            <c:idx val="3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17-406B-BCFD-9A5A035AFADD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76.599999999999994</c:v>
                </c:pt>
                <c:pt idx="1">
                  <c:v>18.2</c:v>
                </c:pt>
                <c:pt idx="2">
                  <c:v>4.2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17-406B-BCFD-9A5A035AFA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AB000-771B-4244-8A74-8E731A8E03E8}" type="datetimeFigureOut">
              <a:rPr lang="ko-KR" altLang="en-US" smtClean="0"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939C7-0CD1-43F1-B775-BCCE39A4E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2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조 동행팀의 발표를 맡은 리더 김광래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지금부터 저희 프로젝트 동행의 최종 발표를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35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앞서 진행한 선행 연구 조사를 통해 다른 서비스들과 저희가 개발해야 할 어플리케이션의 차별점을 구상하였습니다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1.</a:t>
            </a:r>
            <a:r>
              <a:rPr lang="ko-KR" altLang="en-US" dirty="0"/>
              <a:t> 차별점으로는 서비스를 이용하는 사용자의 안전을 중요시하고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</a:t>
            </a:r>
            <a:r>
              <a:rPr lang="ko-KR" altLang="en-US" dirty="0"/>
              <a:t> 시스템을 자동화하여 이용자의 불편이 감소할 수 있어야 하고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</a:t>
            </a:r>
            <a:r>
              <a:rPr lang="ko-KR" altLang="en-US" dirty="0"/>
              <a:t> 악의적인 사용자나 </a:t>
            </a:r>
            <a:r>
              <a:rPr lang="ko-KR" altLang="en-US" dirty="0" err="1"/>
              <a:t>비매너</a:t>
            </a:r>
            <a:r>
              <a:rPr lang="ko-KR" altLang="en-US" dirty="0"/>
              <a:t> 행위를 방지하고 대응할 수 있어야 하며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</a:t>
            </a:r>
            <a:r>
              <a:rPr lang="ko-KR" altLang="en-US" dirty="0"/>
              <a:t> 쉽게 서비스에 접근할 수 있어야 한다고 생각했습니다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저희는 이러한 네 가지의 차별점을 주요 기능으로 선정해 개발 계획을 구체화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1.</a:t>
            </a:r>
            <a:r>
              <a:rPr lang="ko-KR" altLang="en-US" dirty="0"/>
              <a:t> 먼저 동국대 </a:t>
            </a:r>
            <a:r>
              <a:rPr lang="ko-KR" altLang="en-US" dirty="0" err="1"/>
              <a:t>웹메일</a:t>
            </a:r>
            <a:r>
              <a:rPr lang="ko-KR" altLang="en-US" dirty="0"/>
              <a:t> 인증을 통해 재학생만 이용을 가능하게 하는 회원가입 기능과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</a:t>
            </a:r>
            <a:r>
              <a:rPr lang="ko-KR" altLang="en-US" dirty="0"/>
              <a:t> 불필요한 사용자의 과정을 자동화 하여 합승 상대를 잡아주는 자동 매칭 기능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</a:t>
            </a:r>
            <a:r>
              <a:rPr lang="ko-KR" altLang="en-US" dirty="0"/>
              <a:t> 부적절한 행동 및 이용자를 방지하기 위해 매너온도를 도입하고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</a:t>
            </a:r>
            <a:r>
              <a:rPr lang="ko-KR" altLang="en-US" dirty="0"/>
              <a:t> 어떤 기기와 플랫폼을 사용하던 서비스에 접근이 가능할 수 있도록 웹 기반의 서비스와 택시</a:t>
            </a:r>
            <a:r>
              <a:rPr lang="en-US" altLang="ko-KR" dirty="0"/>
              <a:t>.com</a:t>
            </a:r>
            <a:r>
              <a:rPr lang="ko-KR" altLang="en-US" dirty="0"/>
              <a:t> 이라는 쉬운 도메인을 선정했습니다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서비스 운영을 하며 요구되는 다른 기능들 또한 부가기능으로 선정하였습니다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[9]</a:t>
            </a:r>
          </a:p>
          <a:p>
            <a:pPr marL="158750" indent="0">
              <a:buNone/>
            </a:pPr>
            <a:r>
              <a:rPr lang="ko-KR" altLang="en-US" dirty="0"/>
              <a:t>다음 이미지는 저희 앱의 전체적인 흐름도 입니다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r>
              <a:rPr lang="ko-KR" altLang="en-US" baseline="0" dirty="0"/>
              <a:t>간략하게 설명 드리자면</a:t>
            </a:r>
            <a:r>
              <a:rPr lang="en-US" altLang="ko-KR" baseline="0" dirty="0"/>
              <a:t>,</a:t>
            </a:r>
            <a:r>
              <a:rPr lang="ko-KR" altLang="en-US" baseline="0" dirty="0"/>
              <a:t> 최초 사용자에 한해 회원가입을 진행하고</a:t>
            </a:r>
            <a:r>
              <a:rPr lang="en-US" altLang="ko-KR" baseline="0" dirty="0"/>
              <a:t>,</a:t>
            </a:r>
          </a:p>
          <a:p>
            <a:pPr marL="158750" indent="0">
              <a:buNone/>
            </a:pPr>
            <a:endParaRPr lang="en-US" altLang="ko-KR" baseline="0" dirty="0"/>
          </a:p>
          <a:p>
            <a:pPr marL="158750" indent="0">
              <a:buNone/>
            </a:pPr>
            <a:r>
              <a:rPr lang="ko-KR" altLang="en-US" baseline="0" dirty="0"/>
              <a:t>로그인 된 사용자에 한해 주요 탭으로 이동할 수 있는 홈화면에 접근할 수 있도록 하여 화면 하단에 배치된 네비게이션 바를 통해 쉽게 서비스를 이용할 수 있게 구상했습니다</a:t>
            </a:r>
            <a:r>
              <a:rPr lang="en-US" altLang="ko-KR" baseline="0" dirty="0"/>
              <a:t>.</a:t>
            </a:r>
          </a:p>
          <a:p>
            <a:pPr marL="158750" indent="0">
              <a:buNone/>
            </a:pPr>
            <a:endParaRPr lang="en-US" altLang="ko-KR" baseline="0" dirty="0"/>
          </a:p>
          <a:p>
            <a:pPr marL="158750" indent="0">
              <a:buNone/>
            </a:pPr>
            <a:r>
              <a:rPr lang="ko-KR" altLang="en-US" baseline="0" dirty="0"/>
              <a:t>저희는 개발에 박차를 가하고 각 페이지를 효과적으로 유지보수 하기 위해 다섯 명 전원이 한 페이지씩 맡아 개발 했습니다</a:t>
            </a:r>
            <a:r>
              <a:rPr lang="en-US" altLang="ko-KR" baseline="0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다음으로는 저희 어플리케이션의 필수적이지만 부가적인 세부 기능들을 이미지로 간단하게 설명 드리겠습니다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7870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파티 캘린더입니다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파티캘린더는</a:t>
            </a:r>
            <a:r>
              <a:rPr lang="ko-KR" altLang="en-US" dirty="0"/>
              <a:t> </a:t>
            </a:r>
            <a:r>
              <a:rPr lang="ko-KR" altLang="en-US" dirty="0" err="1"/>
              <a:t>자동매칭</a:t>
            </a:r>
            <a:r>
              <a:rPr lang="ko-KR" altLang="en-US" dirty="0"/>
              <a:t> 기능의 부족한 점을 보완해줄 수 있는 기능입니다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사용자가 이미 개설되어 있는 방에 참가를 원할 경우</a:t>
            </a:r>
            <a:r>
              <a:rPr lang="en-US" altLang="ko-KR" dirty="0"/>
              <a:t> </a:t>
            </a:r>
            <a:r>
              <a:rPr lang="ko-KR" altLang="en-US" dirty="0"/>
              <a:t>원하는 날짜를 누르면</a:t>
            </a:r>
            <a:r>
              <a:rPr lang="en-US" altLang="ko-KR" dirty="0"/>
              <a:t> (</a:t>
            </a:r>
            <a:r>
              <a:rPr lang="ko-KR" altLang="en-US" dirty="0" err="1"/>
              <a:t>다음슬라이드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3933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날짜에 등록된 일정들을 확인할 수 있으며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이미지와 같이 시간과 </a:t>
            </a:r>
            <a:r>
              <a:rPr lang="ko-KR" altLang="en-US" dirty="0" err="1"/>
              <a:t>출도착지</a:t>
            </a:r>
            <a:r>
              <a:rPr lang="en-US" altLang="ko-KR" dirty="0"/>
              <a:t>, </a:t>
            </a:r>
            <a:r>
              <a:rPr lang="ko-KR" altLang="en-US" dirty="0"/>
              <a:t>합승 대상 성별</a:t>
            </a:r>
            <a:r>
              <a:rPr lang="en-US" altLang="ko-KR" dirty="0"/>
              <a:t>, </a:t>
            </a:r>
            <a:r>
              <a:rPr lang="ko-KR" altLang="en-US" dirty="0"/>
              <a:t>최대 인원과 현재 참가중인 인원 등의 옵션을 확인하고 참가 버튼을 통해 수동적으로도 참여가 가능한 기능입니다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5847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실명제가 적용된 </a:t>
            </a:r>
            <a:r>
              <a:rPr lang="ko-KR" altLang="en-US" dirty="0" err="1"/>
              <a:t>채팅방</a:t>
            </a:r>
            <a:r>
              <a:rPr lang="ko-KR" altLang="en-US" dirty="0"/>
              <a:t> 기능입니다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택시 합승 방식인 익명 게시판을 이용한 방식은 플랫폼을 계속해서 옮기기에 상당히 번거롭고 불편할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따라 효과적으로 이용자끼리 소통해서 합승 약속을 잡을 수 있도록 실시간 그룹 채팅 기능을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매칭이 완료되면 자동으로 그룹 채팅방이 개설되며 약속을 위한 자세한 일정과 내용을 조정할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8692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푸시 알림 기능입니다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푸시 알림으로는 </a:t>
            </a:r>
            <a:r>
              <a:rPr lang="ko-KR" altLang="en-US" dirty="0" err="1"/>
              <a:t>매칭완료와</a:t>
            </a:r>
            <a:r>
              <a:rPr lang="ko-KR" altLang="en-US" dirty="0"/>
              <a:t> 채팅 알림 </a:t>
            </a:r>
            <a:r>
              <a:rPr lang="en-US" altLang="ko-KR" dirty="0"/>
              <a:t>2</a:t>
            </a:r>
            <a:r>
              <a:rPr lang="ko-KR" altLang="en-US" dirty="0"/>
              <a:t>종류를 구현했으며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매칭 완료 </a:t>
            </a:r>
            <a:r>
              <a:rPr lang="ko-KR" altLang="en-US" dirty="0" err="1"/>
              <a:t>푸시알림은</a:t>
            </a:r>
            <a:r>
              <a:rPr lang="ko-KR" altLang="en-US" dirty="0"/>
              <a:t> </a:t>
            </a:r>
            <a:r>
              <a:rPr lang="ko-KR" altLang="en-US" dirty="0" err="1"/>
              <a:t>자동매칭</a:t>
            </a:r>
            <a:r>
              <a:rPr lang="ko-KR" altLang="en-US" dirty="0"/>
              <a:t> 후 파티 생성시 전송되는 알림의 종류입니다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039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</a:t>
            </a:r>
            <a:r>
              <a:rPr lang="ko-KR" altLang="en-US" dirty="0" err="1"/>
              <a:t>채팅방</a:t>
            </a:r>
            <a:r>
              <a:rPr lang="ko-KR" altLang="en-US" dirty="0"/>
              <a:t> 메시지 </a:t>
            </a:r>
            <a:r>
              <a:rPr lang="ko-KR" altLang="en-US" dirty="0" err="1"/>
              <a:t>알림입니다</a:t>
            </a:r>
            <a:r>
              <a:rPr lang="en-US" altLang="ko-KR" dirty="0"/>
              <a:t>.</a:t>
            </a:r>
            <a:r>
              <a:rPr lang="ko-KR" altLang="en-US" dirty="0"/>
              <a:t> 채팅방에서 이용자들이 메시지를 보낼 경우 알림을 받게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7652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환경설정입니다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페이지는 각 기능 탭 별로 </a:t>
            </a:r>
            <a:r>
              <a:rPr lang="ko-KR" altLang="en-US" dirty="0" err="1"/>
              <a:t>드로어</a:t>
            </a:r>
            <a:r>
              <a:rPr lang="ko-KR" altLang="en-US" dirty="0"/>
              <a:t> 형태를 가지게 하여 이용자로 하여금 많은 탭들을 더 간편하게 이용할 수 있게 구성했습니다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프로필 수정</a:t>
            </a:r>
            <a:r>
              <a:rPr lang="en-US" altLang="ko-KR" dirty="0"/>
              <a:t>,</a:t>
            </a:r>
            <a:r>
              <a:rPr lang="ko-KR" altLang="en-US" dirty="0"/>
              <a:t> 비밀번호 변경</a:t>
            </a:r>
            <a:r>
              <a:rPr lang="en-US" altLang="ko-KR" dirty="0"/>
              <a:t>,</a:t>
            </a:r>
            <a:r>
              <a:rPr lang="ko-KR" altLang="en-US" dirty="0"/>
              <a:t> 고객센터</a:t>
            </a:r>
            <a:r>
              <a:rPr lang="en-US" altLang="ko-KR" dirty="0"/>
              <a:t>,</a:t>
            </a:r>
            <a:r>
              <a:rPr lang="ko-KR" altLang="en-US" dirty="0"/>
              <a:t> 탈퇴 등 앱 운영에 필수적인 기능들로 구성돼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이용자와 운영자가 소통하며 더 나은 이용환경을 만들기 위한 기능들입니다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595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고객센터입니다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사용자의 불편사항을 해결할 수 있도록 제작한 기능이며</a:t>
            </a:r>
            <a:r>
              <a:rPr lang="en-US" altLang="ko-KR" dirty="0"/>
              <a:t>,</a:t>
            </a:r>
            <a:r>
              <a:rPr lang="ko-KR" altLang="en-US" dirty="0"/>
              <a:t> 작성한 내용은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관리용 </a:t>
            </a:r>
            <a:r>
              <a:rPr lang="ko-KR" altLang="en-US" dirty="0" err="1"/>
              <a:t>디스코드</a:t>
            </a:r>
            <a:r>
              <a:rPr lang="ko-KR" altLang="en-US" dirty="0"/>
              <a:t> 채널에 </a:t>
            </a:r>
            <a:r>
              <a:rPr lang="ko-KR" altLang="en-US" dirty="0" err="1"/>
              <a:t>웹훅</a:t>
            </a:r>
            <a:r>
              <a:rPr lang="ko-KR" altLang="en-US" dirty="0"/>
              <a:t> 메시지 형태로 전송되게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6438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ko-KR" altLang="en-US" dirty="0" err="1"/>
              <a:t>매너평가입니다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말씀드렸듯 </a:t>
            </a:r>
            <a:r>
              <a:rPr lang="ko-KR" altLang="en-US" dirty="0" err="1"/>
              <a:t>비매너</a:t>
            </a:r>
            <a:r>
              <a:rPr lang="ko-KR" altLang="en-US" dirty="0"/>
              <a:t> 이용자들을 방지할 수단으로 매너 온도를 정하게 되는 기능입니다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매칭이 끝나면 서비스를 이용하기 위해 필수적으로 거쳐야하는 과정이며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서로의 매너도를 평가할 수 있게 구현했습니다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6436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발표하기에 앞서 저희 팀원들을 소개하고 넘어가겠습니다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리더인 저 </a:t>
            </a:r>
            <a:r>
              <a:rPr kumimoji="1" lang="ko-KR" altLang="en-US" dirty="0" err="1"/>
              <a:t>김광래와</a:t>
            </a:r>
            <a:r>
              <a:rPr kumimoji="1" lang="ko-KR" altLang="en-US" dirty="0"/>
              <a:t> 팀원 </a:t>
            </a:r>
            <a:r>
              <a:rPr kumimoji="1" lang="ko-KR" altLang="en-US" dirty="0" err="1"/>
              <a:t>강규창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김석영</a:t>
            </a:r>
            <a:r>
              <a:rPr kumimoji="1" lang="en-US" altLang="ko-KR" dirty="0"/>
              <a:t>,</a:t>
            </a:r>
            <a:r>
              <a:rPr kumimoji="1" lang="ko-KR" altLang="en-US" dirty="0"/>
              <a:t> 김주형</a:t>
            </a:r>
            <a:r>
              <a:rPr kumimoji="1" lang="en-US" altLang="ko-KR" dirty="0"/>
              <a:t>,</a:t>
            </a:r>
            <a:r>
              <a:rPr kumimoji="1" lang="ko-KR" altLang="en-US" dirty="0"/>
              <a:t> 김수민 이렇게 다섯 명으로 구성 돼 있으며 </a:t>
            </a:r>
            <a:endParaRPr kumimoji="1" lang="en-US" altLang="ko-KR" dirty="0"/>
          </a:p>
          <a:p>
            <a:r>
              <a:rPr kumimoji="1" lang="ko-KR" altLang="en-US" dirty="0"/>
              <a:t>아래는 각자 맡은 역할을 간단히 </a:t>
            </a:r>
            <a:r>
              <a:rPr kumimoji="1" lang="ko-KR" altLang="en-US" dirty="0" err="1"/>
              <a:t>표시해두었습니다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0609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직접 동행 어플리케이션을 시연해보겠습니다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629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어플리케이션은 </a:t>
            </a:r>
            <a:r>
              <a:rPr lang="en-US" altLang="ko-KR" dirty="0"/>
              <a:t>iOS</a:t>
            </a:r>
            <a:r>
              <a:rPr lang="ko-KR" altLang="en-US" dirty="0"/>
              <a:t>와 안드로이드 두 종류로 제작되었으며 본 시연에서는 </a:t>
            </a:r>
            <a:r>
              <a:rPr lang="en-US" altLang="ko-KR" dirty="0"/>
              <a:t>iOS </a:t>
            </a:r>
            <a:r>
              <a:rPr lang="ko-KR" altLang="en-US" dirty="0"/>
              <a:t>어플리케이션을 사용하겠습니다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8874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[19]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최종적으로 제작된 어플리케이션을 시연해드렸으며</a:t>
            </a:r>
            <a:r>
              <a:rPr lang="en-US" altLang="ko-KR" dirty="0"/>
              <a:t>,</a:t>
            </a:r>
            <a:r>
              <a:rPr lang="ko-KR" altLang="en-US" dirty="0"/>
              <a:t> 저희가 준비한 내용은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</a:t>
            </a:r>
            <a:r>
              <a:rPr lang="ko-KR" altLang="en-US" dirty="0"/>
              <a:t> 추가적으로 질문과 피드백을 받고 발표를 마치겠습니다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 동행팀의 리더 </a:t>
            </a:r>
            <a:r>
              <a:rPr lang="ko-KR" altLang="en-US" dirty="0" err="1"/>
              <a:t>김광래와</a:t>
            </a:r>
            <a:r>
              <a:rPr lang="ko-KR" altLang="en-US" dirty="0"/>
              <a:t> 아이들의 발표를 마무리하겠습니다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감사힙니다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[3]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목차입니다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 발표 순서는 다음과 같이 프로젝트 주제 선정과 관련한 초기 내용을 첫 번째로 구성하였고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 구상한 아이디어를 구체화하여 시스템을 </a:t>
            </a:r>
            <a:r>
              <a:rPr lang="ko-KR" altLang="en-US" dirty="0" err="1"/>
              <a:t>어떤식으로</a:t>
            </a:r>
            <a:r>
              <a:rPr lang="ko-KR" altLang="en-US" dirty="0"/>
              <a:t> 구상하고 개발을 진행했는지</a:t>
            </a:r>
            <a:r>
              <a:rPr lang="en-US" altLang="ko-KR" dirty="0"/>
              <a:t>,</a:t>
            </a:r>
            <a:r>
              <a:rPr lang="ko-KR" altLang="en-US" dirty="0"/>
              <a:t> 구현된 기능에는 어떤 기능이 있는지 소개해드린 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 최종적으로 저희가 제작한 어플리케이션을 직접 시연해드리며 질의응답과 피드백을 받은 후 발표를 마치겠습니다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521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동행이라는 프로젝트를 펼쳐준 첫 번째 과정을 말씀드리겠습니다</a:t>
            </a:r>
            <a:r>
              <a:rPr lang="en-US" altLang="ko-KR" dirty="0"/>
              <a:t>.</a:t>
            </a:r>
            <a:r>
              <a:rPr lang="ko-KR" altLang="en-US" dirty="0"/>
              <a:t> 화면 상에 저희가 회의한 내용과 관련 자료들이 표시되니 주목해서 </a:t>
            </a:r>
            <a:r>
              <a:rPr lang="ko-KR" altLang="en-US" dirty="0" err="1"/>
              <a:t>봐주시길</a:t>
            </a:r>
            <a:r>
              <a:rPr lang="ko-KR" altLang="en-US" dirty="0"/>
              <a:t> 부탁드리겠습니다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프로젝트 주제를 선정하기에 앞서 실제로 일상 생활에서의 도움을 줄 수 있는 의미 있는 주제로 접근을 시도했습니다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마침 팀원 중 한 명이 택시 요금과 관련한 문제를 제시하여 저희는 택시 요금 인상과 관련된 자료를 찾아보았고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 마다 인상되는 비싼 택시 요금은 소비자와 택시기사 두 집단에게 좋지 않은 영향을 준다는 것을 파악했습니다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재학생들을 대상으로 직접 시행한 설문 결과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명 중 한 명 꼴로 요금에 대해 부정적인 인식을 가지고 있다는 것을 바탕으로 조사한 내용을 뒷받침할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저희는 소비자에게는 교통비 부담을 줄이면서</a:t>
            </a:r>
            <a:r>
              <a:rPr lang="en-US" altLang="ko-KR" dirty="0"/>
              <a:t>,</a:t>
            </a:r>
            <a:r>
              <a:rPr lang="ko-KR" altLang="en-US" dirty="0"/>
              <a:t> 요금에 대한 인식을 개선하여 기사의 수입 또한 늘릴 수 있는 방안으로 </a:t>
            </a:r>
            <a:r>
              <a:rPr lang="en-US" altLang="ko-KR" dirty="0"/>
              <a:t>"</a:t>
            </a:r>
            <a:r>
              <a:rPr lang="ko-KR" altLang="en-US" dirty="0"/>
              <a:t>합승 유도 어플리케이션</a:t>
            </a:r>
            <a:r>
              <a:rPr lang="en-US" altLang="ko-KR" dirty="0"/>
              <a:t>"</a:t>
            </a:r>
            <a:r>
              <a:rPr lang="ko-KR" altLang="en-US" dirty="0"/>
              <a:t>을 프로젝트 주제로 선정했습니다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후</a:t>
            </a:r>
            <a:r>
              <a:rPr lang="en-US" altLang="ko-KR" dirty="0"/>
              <a:t>,</a:t>
            </a:r>
            <a:r>
              <a:rPr lang="ko-KR" altLang="en-US" dirty="0"/>
              <a:t> 어플리케이션이 실제로 도움이 될 주제인지 사전 수요 조사도 진행하였습니다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272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결과는 보시는 그림과 같이 </a:t>
            </a:r>
            <a:r>
              <a:rPr lang="en-US" altLang="ko-KR" baseline="0" dirty="0"/>
              <a:t>95%</a:t>
            </a:r>
            <a:r>
              <a:rPr lang="ko-KR" altLang="en-US" baseline="0" dirty="0"/>
              <a:t>에 가까운 긍정적인 반응을 얻을 수 있었고 그 중 대부분의 응답자가 본인이 직접 사용할 의향이 있다고 답했습니다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001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[5]</a:t>
            </a: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그렇게 저희는 학생들을 위한 택시 합승 앱을 연구 주제로 확정하고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방법과 유사 </a:t>
            </a:r>
            <a:r>
              <a:rPr lang="ko-KR" altLang="en-US" baseline="0" dirty="0" err="1"/>
              <a:t>어플들을</a:t>
            </a:r>
            <a:r>
              <a:rPr lang="ko-KR" altLang="en-US" baseline="0" dirty="0"/>
              <a:t> 조사했습니다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유사 </a:t>
            </a:r>
            <a:r>
              <a:rPr lang="ko-KR" altLang="en-US" baseline="0" dirty="0" err="1"/>
              <a:t>어플로는</a:t>
            </a:r>
            <a:r>
              <a:rPr lang="ko-KR" altLang="en-US" baseline="0" dirty="0"/>
              <a:t> 이렇게 </a:t>
            </a:r>
            <a:r>
              <a:rPr lang="ko-KR" altLang="en-US" baseline="0" dirty="0" err="1"/>
              <a:t>카챱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림카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반반택시 등의 서비스가 있는데</a:t>
            </a:r>
            <a:r>
              <a:rPr lang="en-US" altLang="ko-KR" baseline="0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이들 모두 다양한 기능을 가졌지만 모두 수도권 중심 </a:t>
            </a:r>
            <a:r>
              <a:rPr lang="ko-KR" altLang="en-US" baseline="0" dirty="0" err="1"/>
              <a:t>서비스거나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이용자가 굉장히 적어 </a:t>
            </a:r>
            <a:r>
              <a:rPr lang="ko-KR" altLang="en-US" baseline="0" dirty="0" err="1"/>
              <a:t>에브리타임이나</a:t>
            </a:r>
            <a:r>
              <a:rPr lang="ko-KR" altLang="en-US" baseline="0" dirty="0"/>
              <a:t> 카카오톡을 이용할 수 밖에 없는 단점이 있었습니다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또한 앞서 말씀드린 서비스와 앱들은 앱을 이용하며 타 플랫폼을 넘나들고</a:t>
            </a:r>
            <a:r>
              <a:rPr lang="en-US" altLang="ko-KR" baseline="0" dirty="0"/>
              <a:t>,</a:t>
            </a:r>
            <a:r>
              <a:rPr lang="ko-KR" altLang="en-US" baseline="0" dirty="0"/>
              <a:t> 게시판 형식의 구인 방식으로 이용에 있어 상당한 불편을 느낄 수 있었습니다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저희는 이와 같은 선행 연구를 통해 개발 계획을 구체화 하였고 각 개발 단계는 그림과 같습니다</a:t>
            </a:r>
            <a:r>
              <a:rPr lang="en-US" altLang="ko-KR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358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진행된 모든 과정들은 순차적으로 진행 되었고</a:t>
            </a:r>
            <a:r>
              <a:rPr lang="en-US" altLang="ko-KR" dirty="0"/>
              <a:t>,</a:t>
            </a:r>
            <a:r>
              <a:rPr lang="ko-KR" altLang="en-US" dirty="0"/>
              <a:t> 본 주차의 최종 발표를 진행중에 있습니다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구상한 아이디어를 구체화하여 시스템을 </a:t>
            </a:r>
            <a:r>
              <a:rPr lang="ko-KR" altLang="en-US" dirty="0" err="1"/>
              <a:t>어떤식으로</a:t>
            </a:r>
            <a:r>
              <a:rPr lang="ko-KR" altLang="en-US" dirty="0"/>
              <a:t> 구상하고 개발을 진행했는지</a:t>
            </a:r>
            <a:r>
              <a:rPr lang="en-US" altLang="ko-KR" dirty="0"/>
              <a:t>,</a:t>
            </a:r>
            <a:r>
              <a:rPr lang="ko-KR" altLang="en-US" dirty="0"/>
              <a:t> 구현된 기능에는 어떤 기능이 있는지 소개해드리겠습니다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26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8C3A1-A265-D82D-CB1A-9D4D2C8ED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8DAB76-D490-F6D7-65D9-75C4856C1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E6FDB-B2FC-2667-C964-862AF30A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39218-A415-5E5C-C861-22A9D0E1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3D751B-4A9E-759E-54ED-E2446D5A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87140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585CF-24D0-5585-E0B2-F5A8A447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16935F-72E7-B5D1-917D-C3ADC2956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3E54E-0C5F-4BC6-DB66-5D7533ED5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805D2E-D46B-ABEE-4001-6A6A8034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DD68B-BB3C-E554-00E2-9AB956F0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293262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B46381-E5D5-706E-AE42-587FDB41B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CA17F2-FDA3-54A1-63E1-D7CD31B25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AFB30-40FE-E177-AEC3-1600AA83E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27F0D-D105-8E20-ADEB-EDC17DC8E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6D215-3C1B-5A62-2AA3-00811B78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63215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4229-FDA3-419F-948E-EC3B542A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102395"/>
            <a:ext cx="7886700" cy="57607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5E140-8BC8-449A-8EB6-5236A468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5C2E-AF49-4B3E-833F-5946220A398E}" type="datetime1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3E766-E3A6-4451-8208-02143C37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041C4-DDAB-4C12-865A-AD93CBA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4920-2F4F-4D88-AD0A-053AE5A67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31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847850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 hasCustomPrompt="1"/>
          </p:nvPr>
        </p:nvSpPr>
        <p:spPr>
          <a:xfrm>
            <a:off x="847850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3461188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3461188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6074525" y="1884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6074525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sz="30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847850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3461188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6074525" y="22072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>
            <a:off x="847850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3461188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6074525" y="3541650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805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424475" y="2618025"/>
            <a:ext cx="3403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Poppins ExtraBold"/>
              <a:buNone/>
              <a:defRPr sz="3600"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540500"/>
            <a:ext cx="1483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ExtraBold"/>
              <a:buNone/>
              <a:defRPr sz="6000"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 flipH="1">
            <a:off x="546550" y="404875"/>
            <a:ext cx="2943300" cy="4738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6589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04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771650" y="2233987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2"/>
          </p:nvPr>
        </p:nvSpPr>
        <p:spPr>
          <a:xfrm>
            <a:off x="3385000" y="2233997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3"/>
          </p:nvPr>
        </p:nvSpPr>
        <p:spPr>
          <a:xfrm>
            <a:off x="771650" y="3836800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4"/>
          </p:nvPr>
        </p:nvSpPr>
        <p:spPr>
          <a:xfrm>
            <a:off x="3385011" y="3836801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5"/>
          </p:nvPr>
        </p:nvSpPr>
        <p:spPr>
          <a:xfrm>
            <a:off x="5998350" y="2233994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6"/>
          </p:nvPr>
        </p:nvSpPr>
        <p:spPr>
          <a:xfrm>
            <a:off x="5998373" y="3836801"/>
            <a:ext cx="24324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7"/>
          </p:nvPr>
        </p:nvSpPr>
        <p:spPr>
          <a:xfrm>
            <a:off x="771650" y="1953398"/>
            <a:ext cx="2432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8"/>
          </p:nvPr>
        </p:nvSpPr>
        <p:spPr>
          <a:xfrm>
            <a:off x="3386200" y="1953400"/>
            <a:ext cx="2430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9"/>
          </p:nvPr>
        </p:nvSpPr>
        <p:spPr>
          <a:xfrm>
            <a:off x="5998350" y="1953400"/>
            <a:ext cx="2430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13"/>
          </p:nvPr>
        </p:nvSpPr>
        <p:spPr>
          <a:xfrm>
            <a:off x="771650" y="3527060"/>
            <a:ext cx="2432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14"/>
          </p:nvPr>
        </p:nvSpPr>
        <p:spPr>
          <a:xfrm>
            <a:off x="3386200" y="3527057"/>
            <a:ext cx="2430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5"/>
          </p:nvPr>
        </p:nvSpPr>
        <p:spPr>
          <a:xfrm>
            <a:off x="5998350" y="3527054"/>
            <a:ext cx="24324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8819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615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1314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1024850" y="857925"/>
            <a:ext cx="39612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1"/>
          </p:nvPr>
        </p:nvSpPr>
        <p:spPr>
          <a:xfrm>
            <a:off x="1024850" y="1602238"/>
            <a:ext cx="39612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713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0AB15-569E-9C22-C896-F159953B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D747A7-5D44-C8C5-7889-25830CAB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C9DD33-4966-559D-CF66-5B585F3A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99A2F-1F3C-5B0C-1346-5568669C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82DA0-25B8-BF92-40FC-DDBDB899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077363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01C90-8D9E-601A-8FAF-FA5F07C2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521998-7DDF-07CF-12BE-DEDEC0B0E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B15D13-1AC6-B11A-7F8A-51365664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33A27-ADC9-6BA3-18C9-1A3E884D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5D072-C465-C365-9CFC-F2D70961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26469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83981-45A4-58E6-A71D-0F1684C6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83EE0-4042-47B6-9F2B-868F9F5B4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7FC7E1-8D50-CF44-93EE-47B0AF1A1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5FEF94-406B-62E0-87DF-BF73B321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C6FB2D-AB8F-A9A5-2698-42876336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F1561C-1FA9-AD5E-73A8-3E20876B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43487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E36C3-AABB-BCD3-D081-563C9B1E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96BE6C-0BFE-4954-555A-D806E74DC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E4837-14FC-68EB-0B99-E3245D865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524901-9116-8B64-919C-B2A55E304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568874-D374-BD19-6A79-A116705EA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6F1958-B88D-1636-C9C7-C98004B3D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2FD0EA-A784-9B45-432E-12237998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7034E1-BF7B-7370-4ED7-953E3E15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182046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4A59B-CAEA-E1E4-9CB3-2C23A433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E46142-797A-6F05-41D6-A8986B890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083A65-8324-8422-73E2-D39DC6EC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718508-51D0-66A5-240C-A47C84B7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109918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E97B79-E916-E4BD-1FDF-9ED29F1A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5D9036-54EE-83D6-C5A4-16AA3000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AE976-156A-C012-4E87-2C146EA4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80908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283FF-DFF6-E9E2-3B6B-73612214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7B931-DFBE-25EE-4164-864C11B1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C3028-D386-8241-F919-A0DE6F969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808C78-4291-ABD9-9BAD-121BFA2F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D1D33B-1C28-A1D8-6F1E-3ECB2F9F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F208BA-84E6-273E-5E16-EC91E710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45844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F3D64-5F45-AC81-EB32-8E905D6B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2D37F7-D8B4-2A1B-E59D-FCEC7B221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1895A6-0B8F-51B6-1747-9F325982B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1F7D5E-8108-FE7B-12FD-CAE9F5536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9EE08-AA18-BFA9-9E40-E76FE85D4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E1B7B-D838-86B9-C684-2CB24785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659030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7B2F62-D3BA-AFDB-5FD7-66AEC7B4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5AA0A3-57A7-FDB7-89AF-7A464F423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244C4-7743-01CE-CD3C-53825D8C1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6B4AC-FC82-824B-8A23-D463A5EC32FD}" type="datetimeFigureOut">
              <a:rPr kumimoji="1" lang="ko-KR" altLang="en-US" smtClean="0"/>
              <a:t>2023. 12. 18.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656843-C3D1-5FE7-B4B8-4EADD53F2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76CB7-DE7D-4578-5A65-EA9FDF578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F5618-9564-0342-A3C1-0BBEB55DCC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896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AA76F0-B0B8-8EA8-C1B0-067266A7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073" y="3555123"/>
            <a:ext cx="239055" cy="1474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1A755-E91D-F495-23ED-F85773D8AB2A}"/>
              </a:ext>
            </a:extLst>
          </p:cNvPr>
          <p:cNvSpPr txBox="1"/>
          <p:nvPr/>
        </p:nvSpPr>
        <p:spPr>
          <a:xfrm>
            <a:off x="670035" y="1168114"/>
            <a:ext cx="40729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500" b="1" dirty="0">
                <a:solidFill>
                  <a:schemeClr val="bg1"/>
                </a:solidFill>
                <a:latin typeface="Hancom MalangMalang Bold" panose="020F0303000000000000" pitchFamily="34" charset="-127"/>
                <a:ea typeface="Hancom MalangMalang Bold" panose="020F0303000000000000" pitchFamily="34" charset="-127"/>
              </a:rPr>
              <a:t>동행</a:t>
            </a:r>
            <a:r>
              <a:rPr kumimoji="1" lang="en-US" altLang="ko-KR" sz="4500" b="1" dirty="0">
                <a:solidFill>
                  <a:schemeClr val="bg1"/>
                </a:solidFill>
                <a:latin typeface="Hancom MalangMalang Bold" panose="020F0303000000000000" pitchFamily="34" charset="-127"/>
                <a:ea typeface="Hancom MalangMalang Bold" panose="020F0303000000000000" pitchFamily="34" charset="-127"/>
              </a:rPr>
              <a:t>:</a:t>
            </a:r>
            <a:r>
              <a:rPr kumimoji="1" lang="ko-KR" altLang="en-US" sz="4500" b="1" dirty="0">
                <a:solidFill>
                  <a:schemeClr val="bg1"/>
                </a:solidFill>
                <a:latin typeface="Hancom MalangMalang Bold" panose="020F0303000000000000" pitchFamily="34" charset="-127"/>
                <a:ea typeface="Hancom MalangMalang Bold" panose="020F0303000000000000" pitchFamily="34" charset="-127"/>
              </a:rPr>
              <a:t> </a:t>
            </a:r>
            <a:r>
              <a:rPr kumimoji="1" lang="ko-KR" altLang="en-US" sz="4500" dirty="0" err="1">
                <a:solidFill>
                  <a:schemeClr val="bg1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rPr>
              <a:t>같이타요</a:t>
            </a:r>
            <a:endParaRPr kumimoji="1" lang="ko-KR" altLang="en-US" sz="4500" dirty="0">
              <a:solidFill>
                <a:schemeClr val="bg1"/>
              </a:solidFill>
              <a:latin typeface="Hancom MalangMalang Regular" panose="020F0303000000000000" pitchFamily="34" charset="-127"/>
              <a:ea typeface="Hancom MalangMalang Regular" panose="020F0303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3387E-F715-1C79-8490-C8FD42CA8641}"/>
              </a:ext>
            </a:extLst>
          </p:cNvPr>
          <p:cNvSpPr txBox="1"/>
          <p:nvPr/>
        </p:nvSpPr>
        <p:spPr>
          <a:xfrm>
            <a:off x="792570" y="1990117"/>
            <a:ext cx="29542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bg1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rPr>
              <a:t>컴퓨터공학기초설계 </a:t>
            </a:r>
            <a:r>
              <a:rPr kumimoji="1" lang="en-US" altLang="ko-KR" sz="1050" dirty="0">
                <a:solidFill>
                  <a:schemeClr val="bg1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rPr>
              <a:t>1</a:t>
            </a:r>
            <a:r>
              <a:rPr kumimoji="1" lang="ko-KR" altLang="en-US" sz="1050" dirty="0">
                <a:solidFill>
                  <a:schemeClr val="bg1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rPr>
              <a:t>조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22B7383-FCE3-24FC-0DC2-BBE0EF78F995}"/>
              </a:ext>
            </a:extLst>
          </p:cNvPr>
          <p:cNvSpPr/>
          <p:nvPr/>
        </p:nvSpPr>
        <p:spPr>
          <a:xfrm>
            <a:off x="535369" y="1235023"/>
            <a:ext cx="90653" cy="1038746"/>
          </a:xfrm>
          <a:prstGeom prst="roundRect">
            <a:avLst>
              <a:gd name="adj" fmla="val 438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/>
          </a:p>
        </p:txBody>
      </p:sp>
      <p:pic>
        <p:nvPicPr>
          <p:cNvPr id="3" name="그림 2" descr="휴대 전화, 휴대용 통신 장치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C3E1FD0A-0DA7-7D44-EC6A-FF705968E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857" y="113669"/>
            <a:ext cx="6858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DF898-0341-3AF0-C377-A467C985A228}"/>
              </a:ext>
            </a:extLst>
          </p:cNvPr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</a:t>
            </a:r>
            <a:fld id="{B673684A-B15F-4F6B-B8F9-DACFAFE3B217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0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5436" y="4939097"/>
            <a:ext cx="9197927" cy="2954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89" name="Google Shape;38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1434382" cy="598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차별점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0" name="Google Shape;376;p44"/>
          <p:cNvSpPr txBox="1">
            <a:spLocks noGrp="1"/>
          </p:cNvSpPr>
          <p:nvPr>
            <p:ph type="subTitle" idx="1"/>
          </p:nvPr>
        </p:nvSpPr>
        <p:spPr>
          <a:xfrm>
            <a:off x="7324161" y="3097009"/>
            <a:ext cx="3186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게시판</a:t>
            </a:r>
            <a:r>
              <a:rPr lang="en-US" altLang="ko-KR" sz="12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채팅</a:t>
            </a:r>
            <a:r>
              <a:rPr lang="en-US" altLang="ko-KR" sz="12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환경설정</a:t>
            </a:r>
            <a:endParaRPr lang="en-US" altLang="ko-KR" sz="1200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0" name="Google Shape;380;p44"/>
          <p:cNvSpPr txBox="1">
            <a:spLocks noGrp="1"/>
          </p:cNvSpPr>
          <p:nvPr>
            <p:ph type="subTitle" idx="2"/>
          </p:nvPr>
        </p:nvSpPr>
        <p:spPr>
          <a:xfrm>
            <a:off x="804281" y="2279661"/>
            <a:ext cx="137014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사용자 안전</a:t>
            </a:r>
            <a:endParaRPr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1" name="Google Shape;380;p44"/>
          <p:cNvSpPr txBox="1">
            <a:spLocks noGrp="1"/>
          </p:cNvSpPr>
          <p:nvPr>
            <p:ph type="subTitle" idx="3"/>
          </p:nvPr>
        </p:nvSpPr>
        <p:spPr>
          <a:xfrm>
            <a:off x="7448379" y="2838059"/>
            <a:ext cx="3186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부가기능</a:t>
            </a:r>
            <a:endParaRPr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4" name="Google Shape;380;p44"/>
          <p:cNvSpPr txBox="1">
            <a:spLocks noGrp="1"/>
          </p:cNvSpPr>
          <p:nvPr>
            <p:ph type="subTitle" idx="4"/>
          </p:nvPr>
        </p:nvSpPr>
        <p:spPr>
          <a:xfrm>
            <a:off x="2071089" y="2279657"/>
            <a:ext cx="173623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→   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회원가입</a:t>
            </a:r>
            <a:endParaRPr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5" name="Google Shape;380;p44"/>
          <p:cNvSpPr txBox="1">
            <a:spLocks noGrp="1"/>
          </p:cNvSpPr>
          <p:nvPr>
            <p:ph type="subTitle" idx="5"/>
          </p:nvPr>
        </p:nvSpPr>
        <p:spPr>
          <a:xfrm>
            <a:off x="2071089" y="3634730"/>
            <a:ext cx="173623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→   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매너 온도</a:t>
            </a:r>
            <a:endParaRPr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6" name="Google Shape;380;p44"/>
          <p:cNvSpPr txBox="1">
            <a:spLocks noGrp="1"/>
          </p:cNvSpPr>
          <p:nvPr>
            <p:ph type="subTitle" idx="6"/>
          </p:nvPr>
        </p:nvSpPr>
        <p:spPr>
          <a:xfrm>
            <a:off x="5005198" y="2271891"/>
            <a:ext cx="173623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→  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자동 매칭</a:t>
            </a:r>
            <a:endParaRPr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1" name="Google Shape;380;p44"/>
          <p:cNvSpPr txBox="1">
            <a:spLocks noGrp="1"/>
          </p:cNvSpPr>
          <p:nvPr>
            <p:ph type="subTitle" idx="7"/>
          </p:nvPr>
        </p:nvSpPr>
        <p:spPr>
          <a:xfrm>
            <a:off x="4214768" y="3634730"/>
            <a:ext cx="3186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접근성 향상</a:t>
            </a:r>
            <a:endParaRPr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4" name="Google Shape;380;p44"/>
          <p:cNvSpPr txBox="1">
            <a:spLocks noGrp="1"/>
          </p:cNvSpPr>
          <p:nvPr>
            <p:ph type="subTitle" idx="8"/>
          </p:nvPr>
        </p:nvSpPr>
        <p:spPr>
          <a:xfrm>
            <a:off x="5463710" y="3634730"/>
            <a:ext cx="308823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→  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웹 기반 제작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쉬운 도메인</a:t>
            </a:r>
            <a:endParaRPr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5" name="Google Shape;374;p44"/>
          <p:cNvSpPr txBox="1">
            <a:spLocks noGrp="1"/>
          </p:cNvSpPr>
          <p:nvPr>
            <p:ph type="subTitle" idx="9"/>
          </p:nvPr>
        </p:nvSpPr>
        <p:spPr>
          <a:xfrm>
            <a:off x="804281" y="3635774"/>
            <a:ext cx="137014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ko-KR" altLang="en-US" sz="18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비매너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방지</a:t>
            </a:r>
            <a:endParaRPr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1" name="Google Shape;381;p44"/>
          <p:cNvSpPr txBox="1">
            <a:spLocks noGrp="1"/>
          </p:cNvSpPr>
          <p:nvPr>
            <p:ph type="subTitle" idx="13"/>
          </p:nvPr>
        </p:nvSpPr>
        <p:spPr>
          <a:xfrm>
            <a:off x="4217798" y="2279657"/>
            <a:ext cx="787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자동화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35" name="Google Shape;664;p52"/>
          <p:cNvGrpSpPr/>
          <p:nvPr/>
        </p:nvGrpSpPr>
        <p:grpSpPr>
          <a:xfrm>
            <a:off x="890055" y="3259503"/>
            <a:ext cx="364075" cy="347975"/>
            <a:chOff x="1744213" y="2017650"/>
            <a:chExt cx="364075" cy="347975"/>
          </a:xfrm>
        </p:grpSpPr>
        <p:sp>
          <p:nvSpPr>
            <p:cNvPr id="36" name="Google Shape;665;p52"/>
            <p:cNvSpPr/>
            <p:nvPr/>
          </p:nvSpPr>
          <p:spPr>
            <a:xfrm>
              <a:off x="1744213" y="2017650"/>
              <a:ext cx="364075" cy="347975"/>
            </a:xfrm>
            <a:custGeom>
              <a:avLst/>
              <a:gdLst/>
              <a:ahLst/>
              <a:cxnLst/>
              <a:rect l="l" t="t" r="r" b="b"/>
              <a:pathLst>
                <a:path w="14563" h="13919" extrusionOk="0">
                  <a:moveTo>
                    <a:pt x="11577" y="1072"/>
                  </a:moveTo>
                  <a:cubicBezTo>
                    <a:pt x="11997" y="1072"/>
                    <a:pt x="12418" y="1244"/>
                    <a:pt x="12760" y="1586"/>
                  </a:cubicBezTo>
                  <a:cubicBezTo>
                    <a:pt x="13389" y="2215"/>
                    <a:pt x="13389" y="3214"/>
                    <a:pt x="12760" y="3888"/>
                  </a:cubicBezTo>
                  <a:lnTo>
                    <a:pt x="7059" y="9545"/>
                  </a:lnTo>
                  <a:cubicBezTo>
                    <a:pt x="6918" y="9675"/>
                    <a:pt x="6874" y="9817"/>
                    <a:pt x="6874" y="9947"/>
                  </a:cubicBezTo>
                  <a:cubicBezTo>
                    <a:pt x="6918" y="10761"/>
                    <a:pt x="6646" y="11489"/>
                    <a:pt x="6103" y="12032"/>
                  </a:cubicBezTo>
                  <a:cubicBezTo>
                    <a:pt x="5582" y="12575"/>
                    <a:pt x="4882" y="12846"/>
                    <a:pt x="4181" y="12846"/>
                  </a:cubicBezTo>
                  <a:cubicBezTo>
                    <a:pt x="3481" y="12846"/>
                    <a:pt x="2780" y="12575"/>
                    <a:pt x="2259" y="12032"/>
                  </a:cubicBezTo>
                  <a:cubicBezTo>
                    <a:pt x="1217" y="10989"/>
                    <a:pt x="1217" y="9274"/>
                    <a:pt x="2259" y="8188"/>
                  </a:cubicBezTo>
                  <a:cubicBezTo>
                    <a:pt x="2764" y="7682"/>
                    <a:pt x="3430" y="7412"/>
                    <a:pt x="4176" y="7412"/>
                  </a:cubicBezTo>
                  <a:cubicBezTo>
                    <a:pt x="4232" y="7412"/>
                    <a:pt x="4288" y="7414"/>
                    <a:pt x="4344" y="7417"/>
                  </a:cubicBezTo>
                  <a:cubicBezTo>
                    <a:pt x="4474" y="7417"/>
                    <a:pt x="4615" y="7373"/>
                    <a:pt x="4746" y="7232"/>
                  </a:cubicBezTo>
                  <a:lnTo>
                    <a:pt x="10403" y="1586"/>
                  </a:lnTo>
                  <a:cubicBezTo>
                    <a:pt x="10740" y="1244"/>
                    <a:pt x="11158" y="1072"/>
                    <a:pt x="11577" y="1072"/>
                  </a:cubicBezTo>
                  <a:close/>
                  <a:moveTo>
                    <a:pt x="11576" y="0"/>
                  </a:moveTo>
                  <a:cubicBezTo>
                    <a:pt x="10876" y="0"/>
                    <a:pt x="10175" y="272"/>
                    <a:pt x="9632" y="815"/>
                  </a:cubicBezTo>
                  <a:lnTo>
                    <a:pt x="4116" y="6331"/>
                  </a:lnTo>
                  <a:cubicBezTo>
                    <a:pt x="3117" y="6331"/>
                    <a:pt x="2172" y="6743"/>
                    <a:pt x="1488" y="7417"/>
                  </a:cubicBezTo>
                  <a:cubicBezTo>
                    <a:pt x="0" y="8915"/>
                    <a:pt x="0" y="11304"/>
                    <a:pt x="1488" y="12803"/>
                  </a:cubicBezTo>
                  <a:cubicBezTo>
                    <a:pt x="2237" y="13547"/>
                    <a:pt x="3209" y="13918"/>
                    <a:pt x="4181" y="13918"/>
                  </a:cubicBezTo>
                  <a:cubicBezTo>
                    <a:pt x="5153" y="13918"/>
                    <a:pt x="6125" y="13547"/>
                    <a:pt x="6874" y="12803"/>
                  </a:cubicBezTo>
                  <a:cubicBezTo>
                    <a:pt x="7547" y="12119"/>
                    <a:pt x="7960" y="11174"/>
                    <a:pt x="7960" y="10175"/>
                  </a:cubicBezTo>
                  <a:lnTo>
                    <a:pt x="13520" y="4659"/>
                  </a:lnTo>
                  <a:cubicBezTo>
                    <a:pt x="14562" y="3573"/>
                    <a:pt x="14562" y="1857"/>
                    <a:pt x="13520" y="815"/>
                  </a:cubicBezTo>
                  <a:cubicBezTo>
                    <a:pt x="12977" y="272"/>
                    <a:pt x="12276" y="0"/>
                    <a:pt x="11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6;p52"/>
            <p:cNvSpPr/>
            <p:nvPr/>
          </p:nvSpPr>
          <p:spPr>
            <a:xfrm>
              <a:off x="1803938" y="2110550"/>
              <a:ext cx="206075" cy="200650"/>
            </a:xfrm>
            <a:custGeom>
              <a:avLst/>
              <a:gdLst/>
              <a:ahLst/>
              <a:cxnLst/>
              <a:rect l="l" t="t" r="r" b="b"/>
              <a:pathLst>
                <a:path w="8243" h="8026" extrusionOk="0">
                  <a:moveTo>
                    <a:pt x="1792" y="5843"/>
                  </a:moveTo>
                  <a:cubicBezTo>
                    <a:pt x="1928" y="5843"/>
                    <a:pt x="2064" y="5900"/>
                    <a:pt x="2172" y="6014"/>
                  </a:cubicBezTo>
                  <a:cubicBezTo>
                    <a:pt x="2400" y="6231"/>
                    <a:pt x="2400" y="6557"/>
                    <a:pt x="2172" y="6774"/>
                  </a:cubicBezTo>
                  <a:cubicBezTo>
                    <a:pt x="2064" y="6888"/>
                    <a:pt x="1928" y="6945"/>
                    <a:pt x="1792" y="6945"/>
                  </a:cubicBezTo>
                  <a:cubicBezTo>
                    <a:pt x="1656" y="6945"/>
                    <a:pt x="1521" y="6888"/>
                    <a:pt x="1412" y="6774"/>
                  </a:cubicBezTo>
                  <a:cubicBezTo>
                    <a:pt x="1184" y="6557"/>
                    <a:pt x="1184" y="6231"/>
                    <a:pt x="1412" y="6014"/>
                  </a:cubicBezTo>
                  <a:cubicBezTo>
                    <a:pt x="1521" y="5900"/>
                    <a:pt x="1656" y="5843"/>
                    <a:pt x="1792" y="5843"/>
                  </a:cubicBezTo>
                  <a:close/>
                  <a:moveTo>
                    <a:pt x="7645" y="1"/>
                  </a:moveTo>
                  <a:cubicBezTo>
                    <a:pt x="7504" y="1"/>
                    <a:pt x="7357" y="58"/>
                    <a:pt x="7243" y="172"/>
                  </a:cubicBezTo>
                  <a:lnTo>
                    <a:pt x="2498" y="4928"/>
                  </a:lnTo>
                  <a:cubicBezTo>
                    <a:pt x="2278" y="4828"/>
                    <a:pt x="2036" y="4776"/>
                    <a:pt x="1793" y="4776"/>
                  </a:cubicBezTo>
                  <a:cubicBezTo>
                    <a:pt x="1376" y="4776"/>
                    <a:pt x="957" y="4927"/>
                    <a:pt x="641" y="5243"/>
                  </a:cubicBezTo>
                  <a:cubicBezTo>
                    <a:pt x="0" y="5872"/>
                    <a:pt x="0" y="6915"/>
                    <a:pt x="641" y="7545"/>
                  </a:cubicBezTo>
                  <a:cubicBezTo>
                    <a:pt x="956" y="7865"/>
                    <a:pt x="1374" y="8025"/>
                    <a:pt x="1792" y="8025"/>
                  </a:cubicBezTo>
                  <a:cubicBezTo>
                    <a:pt x="2210" y="8025"/>
                    <a:pt x="2628" y="7865"/>
                    <a:pt x="2943" y="7545"/>
                  </a:cubicBezTo>
                  <a:cubicBezTo>
                    <a:pt x="3443" y="7045"/>
                    <a:pt x="3530" y="6285"/>
                    <a:pt x="3258" y="5688"/>
                  </a:cubicBezTo>
                  <a:lnTo>
                    <a:pt x="8014" y="943"/>
                  </a:lnTo>
                  <a:cubicBezTo>
                    <a:pt x="8242" y="715"/>
                    <a:pt x="8242" y="356"/>
                    <a:pt x="8014" y="172"/>
                  </a:cubicBezTo>
                  <a:cubicBezTo>
                    <a:pt x="7922" y="58"/>
                    <a:pt x="7786" y="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8497;p65"/>
          <p:cNvGrpSpPr/>
          <p:nvPr/>
        </p:nvGrpSpPr>
        <p:grpSpPr>
          <a:xfrm>
            <a:off x="4304606" y="1931740"/>
            <a:ext cx="355641" cy="340151"/>
            <a:chOff x="5049750" y="832600"/>
            <a:chExt cx="505100" cy="483100"/>
          </a:xfrm>
          <a:solidFill>
            <a:srgbClr val="000000"/>
          </a:solidFill>
        </p:grpSpPr>
        <p:sp>
          <p:nvSpPr>
            <p:cNvPr id="39" name="Google Shape;8498;p65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8499;p65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" name="Google Shape;9262;p67"/>
          <p:cNvGrpSpPr/>
          <p:nvPr/>
        </p:nvGrpSpPr>
        <p:grpSpPr>
          <a:xfrm>
            <a:off x="887094" y="1934212"/>
            <a:ext cx="347569" cy="347569"/>
            <a:chOff x="4685050" y="1945825"/>
            <a:chExt cx="294575" cy="294575"/>
          </a:xfrm>
          <a:solidFill>
            <a:srgbClr val="000000"/>
          </a:solidFill>
        </p:grpSpPr>
        <p:sp>
          <p:nvSpPr>
            <p:cNvPr id="46" name="Google Shape;9263;p67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4;p67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65;p67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66;p67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67;p67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3EAE430-AC19-41F8-B61B-C075865527B9}" type="slidenum">
              <a:rPr lang="en-US" altLang="ko-KR" sz="2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10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73" name="Google Shape;383;p44"/>
          <p:cNvCxnSpPr/>
          <p:nvPr/>
        </p:nvCxnSpPr>
        <p:spPr>
          <a:xfrm>
            <a:off x="4065435" y="1970025"/>
            <a:ext cx="0" cy="315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384;p44"/>
          <p:cNvCxnSpPr/>
          <p:nvPr/>
        </p:nvCxnSpPr>
        <p:spPr>
          <a:xfrm>
            <a:off x="666357" y="1970025"/>
            <a:ext cx="0" cy="315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" name="Google Shape;8485;p65"/>
          <p:cNvGrpSpPr/>
          <p:nvPr/>
        </p:nvGrpSpPr>
        <p:grpSpPr>
          <a:xfrm>
            <a:off x="7513647" y="2468807"/>
            <a:ext cx="356400" cy="342000"/>
            <a:chOff x="2676100" y="832575"/>
            <a:chExt cx="483125" cy="483125"/>
          </a:xfrm>
          <a:solidFill>
            <a:srgbClr val="000000"/>
          </a:solidFill>
        </p:grpSpPr>
        <p:sp>
          <p:nvSpPr>
            <p:cNvPr id="111" name="Google Shape;8486;p65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" name="Google Shape;8487;p65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3" name="Google Shape;8488;p65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2" name="Google Shape;8528;p65"/>
          <p:cNvSpPr/>
          <p:nvPr/>
        </p:nvSpPr>
        <p:spPr>
          <a:xfrm>
            <a:off x="4279637" y="3263698"/>
            <a:ext cx="320359" cy="320292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23" name="Google Shape;389;p45"/>
          <p:cNvSpPr txBox="1">
            <a:spLocks/>
          </p:cNvSpPr>
          <p:nvPr/>
        </p:nvSpPr>
        <p:spPr>
          <a:xfrm>
            <a:off x="2006842" y="430257"/>
            <a:ext cx="2313263" cy="60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→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 기능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1354" y="2665710"/>
            <a:ext cx="554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+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Google Shape;267;p37">
            <a:extLst>
              <a:ext uri="{FF2B5EF4-FFF2-40B4-BE49-F238E27FC236}">
                <a16:creationId xmlns:a16="http://schemas.microsoft.com/office/drawing/2014/main" id="{D2992EF1-29EA-F515-8B7E-6E46164A8AA4}"/>
              </a:ext>
            </a:extLst>
          </p:cNvPr>
          <p:cNvSpPr/>
          <p:nvPr/>
        </p:nvSpPr>
        <p:spPr>
          <a:xfrm>
            <a:off x="514800" y="62365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uild="p"/>
      <p:bldP spid="91" grpId="0" build="p"/>
      <p:bldP spid="114" grpId="0" build="p"/>
      <p:bldP spid="114" grpId="1" build="p"/>
      <p:bldP spid="115" grpId="0" build="p"/>
      <p:bldP spid="115" grpId="1" build="p"/>
      <p:bldP spid="116" grpId="0" build="p"/>
      <p:bldP spid="116" grpId="1" build="p"/>
      <p:bldP spid="124" grpId="0" build="p"/>
      <p:bldP spid="124" grpId="1" build="p"/>
      <p:bldP spid="123" grpId="0"/>
      <p:bldP spid="123" grpId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8903" y="448665"/>
            <a:ext cx="1271991" cy="519351"/>
          </a:xfrm>
          <a:prstGeom prst="roundRect">
            <a:avLst>
              <a:gd name="adj" fmla="val 50000"/>
            </a:avLst>
          </a:prstGeom>
          <a:noFill/>
          <a:ln w="28575" cap="rnd" cmpd="sng">
            <a:solidFill>
              <a:srgbClr val="7CBF33"/>
            </a:solidFill>
            <a:round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7473" y="1292267"/>
            <a:ext cx="2202942" cy="908864"/>
          </a:xfrm>
          <a:prstGeom prst="roundRect">
            <a:avLst>
              <a:gd name="adj" fmla="val 50000"/>
            </a:avLst>
          </a:prstGeom>
          <a:noFill/>
          <a:ln w="28575" cap="rnd" cmpd="sng">
            <a:solidFill>
              <a:srgbClr val="7CBF33"/>
            </a:solidFill>
            <a:round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홈 화면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일정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온도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내역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6661" y="3012945"/>
            <a:ext cx="1566944" cy="519351"/>
          </a:xfrm>
          <a:prstGeom prst="roundRect">
            <a:avLst>
              <a:gd name="adj" fmla="val 50000"/>
            </a:avLst>
          </a:prstGeom>
          <a:noFill/>
          <a:ln w="28575" cap="rnd" cmpd="sng">
            <a:solidFill>
              <a:srgbClr val="7CBF33"/>
            </a:solidFill>
            <a:round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채팅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49067" y="3033264"/>
            <a:ext cx="1341120" cy="519351"/>
          </a:xfrm>
          <a:prstGeom prst="roundRect">
            <a:avLst>
              <a:gd name="adj" fmla="val 50000"/>
            </a:avLst>
          </a:prstGeom>
          <a:noFill/>
          <a:ln w="28575" cap="rnd" cmpd="sng">
            <a:solidFill>
              <a:srgbClr val="7CBF33"/>
            </a:solidFill>
            <a:round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환경설정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5340" y="4373840"/>
            <a:ext cx="1271991" cy="519351"/>
          </a:xfrm>
          <a:prstGeom prst="roundRect">
            <a:avLst>
              <a:gd name="adj" fmla="val 50000"/>
            </a:avLst>
          </a:prstGeom>
          <a:noFill/>
          <a:ln w="28575" cap="rnd" cmpd="sng">
            <a:solidFill>
              <a:srgbClr val="7CBF33"/>
            </a:solidFill>
            <a:round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매칭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2935" y="3009799"/>
            <a:ext cx="1271991" cy="519351"/>
          </a:xfrm>
          <a:prstGeom prst="roundRect">
            <a:avLst>
              <a:gd name="adj" fmla="val 50000"/>
            </a:avLst>
          </a:prstGeom>
          <a:noFill/>
          <a:ln w="28575" cap="rnd" cmpd="sng">
            <a:solidFill>
              <a:srgbClr val="7CBF33"/>
            </a:solidFill>
            <a:round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게시판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25340" y="3033264"/>
            <a:ext cx="1271991" cy="519351"/>
          </a:xfrm>
          <a:prstGeom prst="roundRect">
            <a:avLst>
              <a:gd name="adj" fmla="val 50000"/>
            </a:avLst>
          </a:prstGeom>
          <a:noFill/>
          <a:ln w="28575" cap="rnd" cmpd="sng">
            <a:solidFill>
              <a:srgbClr val="7CBF33"/>
            </a:solidFill>
            <a:round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매칭 등록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0280" y="785213"/>
            <a:ext cx="1562336" cy="519351"/>
          </a:xfrm>
          <a:prstGeom prst="roundRect">
            <a:avLst>
              <a:gd name="adj" fmla="val 50000"/>
            </a:avLst>
          </a:prstGeom>
          <a:noFill/>
          <a:ln w="28575" cap="rnd" cmpd="sng">
            <a:solidFill>
              <a:srgbClr val="7CBF33"/>
            </a:solidFill>
            <a:round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회원가입</a:t>
            </a:r>
          </a:p>
        </p:txBody>
      </p:sp>
      <p:cxnSp>
        <p:nvCxnSpPr>
          <p:cNvPr id="97" name="꺾인 연결선 96"/>
          <p:cNvCxnSpPr>
            <a:cxnSpLocks/>
            <a:stCxn id="4" idx="1"/>
            <a:endCxn id="14" idx="3"/>
          </p:cNvCxnSpPr>
          <p:nvPr/>
        </p:nvCxnSpPr>
        <p:spPr>
          <a:xfrm rot="10800000" flipV="1">
            <a:off x="3202617" y="708341"/>
            <a:ext cx="1146287" cy="336548"/>
          </a:xfrm>
          <a:prstGeom prst="bentConnector3">
            <a:avLst>
              <a:gd name="adj1" fmla="val 50000"/>
            </a:avLst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cxnSpLocks/>
            <a:stCxn id="5" idx="1"/>
          </p:cNvCxnSpPr>
          <p:nvPr/>
        </p:nvCxnSpPr>
        <p:spPr>
          <a:xfrm rot="10800000" flipV="1">
            <a:off x="1918943" y="1823512"/>
            <a:ext cx="1968531" cy="1144317"/>
          </a:xfrm>
          <a:prstGeom prst="bentConnector3">
            <a:avLst>
              <a:gd name="adj1" fmla="val 100225"/>
            </a:avLst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cxnSpLocks/>
            <a:endCxn id="6" idx="0"/>
          </p:cNvCxnSpPr>
          <p:nvPr/>
        </p:nvCxnSpPr>
        <p:spPr>
          <a:xfrm rot="5400000">
            <a:off x="3935424" y="2243901"/>
            <a:ext cx="823753" cy="714334"/>
          </a:xfrm>
          <a:prstGeom prst="bentConnector3">
            <a:avLst>
              <a:gd name="adj1" fmla="val 50000"/>
            </a:avLst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cxnSpLocks/>
            <a:endCxn id="12" idx="0"/>
          </p:cNvCxnSpPr>
          <p:nvPr/>
        </p:nvCxnSpPr>
        <p:spPr>
          <a:xfrm rot="16200000" flipH="1">
            <a:off x="5327272" y="2299200"/>
            <a:ext cx="832132" cy="635996"/>
          </a:xfrm>
          <a:prstGeom prst="bentConnector3">
            <a:avLst>
              <a:gd name="adj1" fmla="val 50000"/>
            </a:avLst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cxnSpLocks/>
            <a:stCxn id="5" idx="3"/>
            <a:endCxn id="8" idx="0"/>
          </p:cNvCxnSpPr>
          <p:nvPr/>
        </p:nvCxnSpPr>
        <p:spPr>
          <a:xfrm>
            <a:off x="6090415" y="1746699"/>
            <a:ext cx="1929212" cy="1286565"/>
          </a:xfrm>
          <a:prstGeom prst="bentConnector2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cxnSpLocks/>
            <a:stCxn id="9" idx="1"/>
          </p:cNvCxnSpPr>
          <p:nvPr/>
        </p:nvCxnSpPr>
        <p:spPr>
          <a:xfrm rot="10800000">
            <a:off x="1918928" y="3571110"/>
            <a:ext cx="3506412" cy="1062406"/>
          </a:xfrm>
          <a:prstGeom prst="bentConnector3">
            <a:avLst>
              <a:gd name="adj1" fmla="val 100193"/>
            </a:avLst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cxnSpLocks/>
          </p:cNvCxnSpPr>
          <p:nvPr/>
        </p:nvCxnSpPr>
        <p:spPr>
          <a:xfrm rot="10800000">
            <a:off x="3989496" y="3624964"/>
            <a:ext cx="1435844" cy="1015479"/>
          </a:xfrm>
          <a:prstGeom prst="bentConnector3">
            <a:avLst>
              <a:gd name="adj1" fmla="val 100004"/>
            </a:avLst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cxnSpLocks/>
            <a:stCxn id="4" idx="2"/>
            <a:endCxn id="5" idx="0"/>
          </p:cNvCxnSpPr>
          <p:nvPr/>
        </p:nvCxnSpPr>
        <p:spPr>
          <a:xfrm>
            <a:off x="4984899" y="968016"/>
            <a:ext cx="4045" cy="324251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cxnSpLocks/>
            <a:stCxn id="12" idx="2"/>
            <a:endCxn id="9" idx="0"/>
          </p:cNvCxnSpPr>
          <p:nvPr/>
        </p:nvCxnSpPr>
        <p:spPr>
          <a:xfrm>
            <a:off x="6061336" y="3552615"/>
            <a:ext cx="0" cy="821225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cxnSpLocks/>
          </p:cNvCxnSpPr>
          <p:nvPr/>
        </p:nvCxnSpPr>
        <p:spPr>
          <a:xfrm flipV="1">
            <a:off x="2634827" y="3267902"/>
            <a:ext cx="474134" cy="786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90;p45"/>
          <p:cNvSpPr txBox="1">
            <a:spLocks/>
          </p:cNvSpPr>
          <p:nvPr/>
        </p:nvSpPr>
        <p:spPr>
          <a:xfrm>
            <a:off x="3989495" y="4138270"/>
            <a:ext cx="507998" cy="37977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성공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1" name="Google Shape;390;p45"/>
          <p:cNvSpPr txBox="1">
            <a:spLocks/>
          </p:cNvSpPr>
          <p:nvPr/>
        </p:nvSpPr>
        <p:spPr>
          <a:xfrm>
            <a:off x="1917495" y="4138270"/>
            <a:ext cx="507998" cy="37977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실패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6162DB-E9E3-4CB3-A746-BDDAC8BE80BD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11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5436" y="-27708"/>
            <a:ext cx="511127" cy="52345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-865910" y="4772890"/>
            <a:ext cx="3151909" cy="1274619"/>
          </a:xfrm>
          <a:prstGeom prst="roundRect">
            <a:avLst>
              <a:gd name="adj" fmla="val 48189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88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787268" y="-7504"/>
            <a:ext cx="3356731" cy="51510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89" name="Google Shape;389;p45"/>
          <p:cNvSpPr txBox="1">
            <a:spLocks noGrp="1"/>
          </p:cNvSpPr>
          <p:nvPr>
            <p:ph type="title"/>
          </p:nvPr>
        </p:nvSpPr>
        <p:spPr>
          <a:xfrm>
            <a:off x="934532" y="1173830"/>
            <a:ext cx="2958808" cy="392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내가 원하는 일정만 쏙쏙</a:t>
            </a:r>
            <a:endParaRPr sz="2800" dirty="0">
              <a:solidFill>
                <a:schemeClr val="accent1">
                  <a:lumMod val="7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51" name="Google Shape;9509;p68"/>
          <p:cNvGrpSpPr/>
          <p:nvPr/>
        </p:nvGrpSpPr>
        <p:grpSpPr>
          <a:xfrm>
            <a:off x="3351394" y="1697791"/>
            <a:ext cx="448356" cy="444774"/>
            <a:chOff x="-31166825" y="1939525"/>
            <a:chExt cx="293773" cy="291425"/>
          </a:xfrm>
          <a:solidFill>
            <a:schemeClr val="tx1"/>
          </a:solidFill>
        </p:grpSpPr>
        <p:sp>
          <p:nvSpPr>
            <p:cNvPr id="52" name="Google Shape;9510;p68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9511;p68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512;p68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3;p68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14;p68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9515;p68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16;p68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517;p68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18;p68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19;p68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520;p68"/>
            <p:cNvSpPr/>
            <p:nvPr/>
          </p:nvSpPr>
          <p:spPr>
            <a:xfrm>
              <a:off x="-30924252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12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Google Shape;389;p45"/>
          <p:cNvSpPr txBox="1">
            <a:spLocks/>
          </p:cNvSpPr>
          <p:nvPr/>
        </p:nvSpPr>
        <p:spPr>
          <a:xfrm>
            <a:off x="7465633" y="2817085"/>
            <a:ext cx="3883168" cy="15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날짜 </a:t>
            </a:r>
            <a:r>
              <a:rPr lang="ko-KR" altLang="en-US" sz="1800" dirty="0">
                <a:solidFill>
                  <a:srgbClr val="2F559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고르고</a:t>
            </a:r>
            <a:r>
              <a:rPr lang="en-US" altLang="ko-KR" sz="1800" dirty="0">
                <a:solidFill>
                  <a:srgbClr val="2F559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조건 </a:t>
            </a:r>
            <a:r>
              <a:rPr lang="ko-KR" altLang="en-US" sz="1800" dirty="0">
                <a:solidFill>
                  <a:srgbClr val="2F559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확인하면</a:t>
            </a:r>
            <a:endParaRPr lang="en-US" altLang="ko-KR" sz="1800" dirty="0">
              <a:solidFill>
                <a:srgbClr val="2F5597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참가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끝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</a:t>
            </a:r>
          </a:p>
        </p:txBody>
      </p:sp>
      <p:sp>
        <p:nvSpPr>
          <p:cNvPr id="26" name="Google Shape;389;p45"/>
          <p:cNvSpPr txBox="1">
            <a:spLocks/>
          </p:cNvSpPr>
          <p:nvPr/>
        </p:nvSpPr>
        <p:spPr>
          <a:xfrm>
            <a:off x="916334" y="1539435"/>
            <a:ext cx="2375142" cy="56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ko-KR" altLang="en-US" sz="3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파티 캘린더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321761"/>
            <a:ext cx="4469494" cy="577951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73176" y="2889282"/>
            <a:ext cx="45719" cy="14944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8D6F97-764E-CC87-55F4-2DED63B01D28}"/>
              </a:ext>
            </a:extLst>
          </p:cNvPr>
          <p:cNvGrpSpPr/>
          <p:nvPr/>
        </p:nvGrpSpPr>
        <p:grpSpPr>
          <a:xfrm>
            <a:off x="4572000" y="5262668"/>
            <a:ext cx="4465890" cy="5774858"/>
            <a:chOff x="4575604" y="-317101"/>
            <a:chExt cx="4465890" cy="5774858"/>
          </a:xfrm>
        </p:grpSpPr>
        <p:pic>
          <p:nvPicPr>
            <p:cNvPr id="4" name="그림 3" descr="텍스트, 휴대 전화, 통신 장치, 스크린샷이(가) 표시된 사진&#10;&#10;자동 생성된 설명">
              <a:extLst>
                <a:ext uri="{FF2B5EF4-FFF2-40B4-BE49-F238E27FC236}">
                  <a16:creationId xmlns:a16="http://schemas.microsoft.com/office/drawing/2014/main" id="{D00E16D7-CA7B-BCA0-3405-82DC49D22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5604" y="-317101"/>
              <a:ext cx="4465890" cy="5774858"/>
            </a:xfrm>
            <a:prstGeom prst="rect">
              <a:avLst/>
            </a:prstGeom>
          </p:spPr>
        </p:pic>
        <p:sp>
          <p:nvSpPr>
            <p:cNvPr id="5" name="Google Shape;9224;p67">
              <a:extLst>
                <a:ext uri="{FF2B5EF4-FFF2-40B4-BE49-F238E27FC236}">
                  <a16:creationId xmlns:a16="http://schemas.microsoft.com/office/drawing/2014/main" id="{65E5D186-921E-A938-F0C5-FFC3FB0E3DE5}"/>
                </a:ext>
              </a:extLst>
            </p:cNvPr>
            <p:cNvSpPr/>
            <p:nvPr/>
          </p:nvSpPr>
          <p:spPr>
            <a:xfrm>
              <a:off x="5358817" y="3309256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24;p67">
              <a:extLst>
                <a:ext uri="{FF2B5EF4-FFF2-40B4-BE49-F238E27FC236}">
                  <a16:creationId xmlns:a16="http://schemas.microsoft.com/office/drawing/2014/main" id="{C7D51805-C6E0-929A-912B-0C8583E8DBAD}"/>
                </a:ext>
              </a:extLst>
            </p:cNvPr>
            <p:cNvSpPr/>
            <p:nvPr/>
          </p:nvSpPr>
          <p:spPr>
            <a:xfrm>
              <a:off x="5787076" y="3307533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24;p67">
              <a:extLst>
                <a:ext uri="{FF2B5EF4-FFF2-40B4-BE49-F238E27FC236}">
                  <a16:creationId xmlns:a16="http://schemas.microsoft.com/office/drawing/2014/main" id="{66621538-4E3B-CE26-2484-C117B7C556AF}"/>
                </a:ext>
              </a:extLst>
            </p:cNvPr>
            <p:cNvSpPr/>
            <p:nvPr/>
          </p:nvSpPr>
          <p:spPr>
            <a:xfrm>
              <a:off x="6000283" y="3307533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9224;p67">
              <a:extLst>
                <a:ext uri="{FF2B5EF4-FFF2-40B4-BE49-F238E27FC236}">
                  <a16:creationId xmlns:a16="http://schemas.microsoft.com/office/drawing/2014/main" id="{8BA39CA8-3F45-8C06-33EE-0EBC13B54C4D}"/>
                </a:ext>
              </a:extLst>
            </p:cNvPr>
            <p:cNvSpPr/>
            <p:nvPr/>
          </p:nvSpPr>
          <p:spPr>
            <a:xfrm>
              <a:off x="5572024" y="3309256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8;p59">
              <a:extLst>
                <a:ext uri="{FF2B5EF4-FFF2-40B4-BE49-F238E27FC236}">
                  <a16:creationId xmlns:a16="http://schemas.microsoft.com/office/drawing/2014/main" id="{18587B72-276F-C37F-55CD-311ACE8DF541}"/>
                </a:ext>
              </a:extLst>
            </p:cNvPr>
            <p:cNvSpPr/>
            <p:nvPr/>
          </p:nvSpPr>
          <p:spPr>
            <a:xfrm rot="5400000">
              <a:off x="5665098" y="2487396"/>
              <a:ext cx="242439" cy="168707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AFB352-0418-E9C0-2E70-BF4598FB6F56}"/>
                </a:ext>
              </a:extLst>
            </p:cNvPr>
            <p:cNvSpPr txBox="1"/>
            <p:nvPr/>
          </p:nvSpPr>
          <p:spPr>
            <a:xfrm>
              <a:off x="4794958" y="3536896"/>
              <a:ext cx="19699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3/4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명 참가 중</a:t>
              </a:r>
            </a:p>
          </p:txBody>
        </p:sp>
        <p:grpSp>
          <p:nvGrpSpPr>
            <p:cNvPr id="13" name="Google Shape;9586;p68">
              <a:extLst>
                <a:ext uri="{FF2B5EF4-FFF2-40B4-BE49-F238E27FC236}">
                  <a16:creationId xmlns:a16="http://schemas.microsoft.com/office/drawing/2014/main" id="{286C93E2-5701-C369-7A47-BABC130D2E9D}"/>
                </a:ext>
              </a:extLst>
            </p:cNvPr>
            <p:cNvGrpSpPr/>
            <p:nvPr/>
          </p:nvGrpSpPr>
          <p:grpSpPr>
            <a:xfrm>
              <a:off x="5561351" y="3010831"/>
              <a:ext cx="211808" cy="211808"/>
              <a:chOff x="-56010850" y="2294725"/>
              <a:chExt cx="319025" cy="31902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9" name="Google Shape;9587;p68">
                <a:extLst>
                  <a:ext uri="{FF2B5EF4-FFF2-40B4-BE49-F238E27FC236}">
                    <a16:creationId xmlns:a16="http://schemas.microsoft.com/office/drawing/2014/main" id="{9B6F01A3-F4A8-5544-8127-646A69E89ED0}"/>
                  </a:ext>
                </a:extLst>
              </p:cNvPr>
              <p:cNvSpPr/>
              <p:nvPr/>
            </p:nvSpPr>
            <p:spPr>
              <a:xfrm>
                <a:off x="-55906875" y="2527275"/>
                <a:ext cx="73275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1190" extrusionOk="0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0" y="276"/>
                      <a:pt x="0" y="528"/>
                      <a:pt x="158" y="623"/>
                    </a:cubicBezTo>
                    <a:cubicBezTo>
                      <a:pt x="505" y="1001"/>
                      <a:pt x="977" y="1190"/>
                      <a:pt x="1450" y="1190"/>
                    </a:cubicBezTo>
                    <a:cubicBezTo>
                      <a:pt x="1922" y="1190"/>
                      <a:pt x="2458" y="1001"/>
                      <a:pt x="2773" y="623"/>
                    </a:cubicBezTo>
                    <a:cubicBezTo>
                      <a:pt x="2930" y="465"/>
                      <a:pt x="2930" y="245"/>
                      <a:pt x="2773" y="119"/>
                    </a:cubicBezTo>
                    <a:cubicBezTo>
                      <a:pt x="2694" y="40"/>
                      <a:pt x="2592" y="1"/>
                      <a:pt x="2493" y="1"/>
                    </a:cubicBezTo>
                    <a:cubicBezTo>
                      <a:pt x="2395" y="1"/>
                      <a:pt x="2300" y="40"/>
                      <a:pt x="2237" y="119"/>
                    </a:cubicBezTo>
                    <a:cubicBezTo>
                      <a:pt x="2048" y="308"/>
                      <a:pt x="1733" y="434"/>
                      <a:pt x="1450" y="434"/>
                    </a:cubicBezTo>
                    <a:cubicBezTo>
                      <a:pt x="1135" y="434"/>
                      <a:pt x="883" y="308"/>
                      <a:pt x="662" y="119"/>
                    </a:cubicBezTo>
                    <a:cubicBezTo>
                      <a:pt x="583" y="40"/>
                      <a:pt x="489" y="1"/>
                      <a:pt x="3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588;p68">
                <a:extLst>
                  <a:ext uri="{FF2B5EF4-FFF2-40B4-BE49-F238E27FC236}">
                    <a16:creationId xmlns:a16="http://schemas.microsoft.com/office/drawing/2014/main" id="{1BD33A62-DC46-9351-F891-4050088A93B7}"/>
                  </a:ext>
                </a:extLst>
              </p:cNvPr>
              <p:cNvSpPr/>
              <p:nvPr/>
            </p:nvSpPr>
            <p:spPr>
              <a:xfrm>
                <a:off x="-55916325" y="2463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589;p68">
                <a:extLst>
                  <a:ext uri="{FF2B5EF4-FFF2-40B4-BE49-F238E27FC236}">
                    <a16:creationId xmlns:a16="http://schemas.microsoft.com/office/drawing/2014/main" id="{5140E659-314F-3783-F9FB-56D811DDF0C1}"/>
                  </a:ext>
                </a:extLst>
              </p:cNvPr>
              <p:cNvSpPr/>
              <p:nvPr/>
            </p:nvSpPr>
            <p:spPr>
              <a:xfrm>
                <a:off x="-55842300" y="2463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590;p68">
                <a:extLst>
                  <a:ext uri="{FF2B5EF4-FFF2-40B4-BE49-F238E27FC236}">
                    <a16:creationId xmlns:a16="http://schemas.microsoft.com/office/drawing/2014/main" id="{A8C14B36-4A69-0797-F4B0-FA6400094E0F}"/>
                  </a:ext>
                </a:extLst>
              </p:cNvPr>
              <p:cNvSpPr/>
              <p:nvPr/>
            </p:nvSpPr>
            <p:spPr>
              <a:xfrm>
                <a:off x="-56010850" y="2294725"/>
                <a:ext cx="319025" cy="319025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12761" extrusionOk="0">
                    <a:moveTo>
                      <a:pt x="6333" y="4506"/>
                    </a:moveTo>
                    <a:cubicBezTo>
                      <a:pt x="6522" y="4506"/>
                      <a:pt x="6680" y="4664"/>
                      <a:pt x="6680" y="4853"/>
                    </a:cubicBezTo>
                    <a:lnTo>
                      <a:pt x="6680" y="5199"/>
                    </a:lnTo>
                    <a:lnTo>
                      <a:pt x="4475" y="5199"/>
                    </a:lnTo>
                    <a:lnTo>
                      <a:pt x="4475" y="4853"/>
                    </a:lnTo>
                    <a:cubicBezTo>
                      <a:pt x="4475" y="4664"/>
                      <a:pt x="4632" y="4506"/>
                      <a:pt x="4821" y="4506"/>
                    </a:cubicBezTo>
                    <a:close/>
                    <a:moveTo>
                      <a:pt x="5577" y="757"/>
                    </a:moveTo>
                    <a:cubicBezTo>
                      <a:pt x="7814" y="757"/>
                      <a:pt x="9673" y="2616"/>
                      <a:pt x="9673" y="4853"/>
                    </a:cubicBezTo>
                    <a:lnTo>
                      <a:pt x="9673" y="5199"/>
                    </a:lnTo>
                    <a:lnTo>
                      <a:pt x="7436" y="5199"/>
                    </a:lnTo>
                    <a:lnTo>
                      <a:pt x="7436" y="4853"/>
                    </a:lnTo>
                    <a:cubicBezTo>
                      <a:pt x="7436" y="4222"/>
                      <a:pt x="6932" y="3750"/>
                      <a:pt x="6333" y="3750"/>
                    </a:cubicBezTo>
                    <a:lnTo>
                      <a:pt x="4821" y="3750"/>
                    </a:lnTo>
                    <a:cubicBezTo>
                      <a:pt x="4191" y="3750"/>
                      <a:pt x="3718" y="4254"/>
                      <a:pt x="3718" y="4853"/>
                    </a:cubicBezTo>
                    <a:lnTo>
                      <a:pt x="3718" y="5199"/>
                    </a:lnTo>
                    <a:lnTo>
                      <a:pt x="1482" y="5199"/>
                    </a:lnTo>
                    <a:lnTo>
                      <a:pt x="1482" y="4853"/>
                    </a:lnTo>
                    <a:cubicBezTo>
                      <a:pt x="1482" y="2616"/>
                      <a:pt x="3340" y="757"/>
                      <a:pt x="5577" y="757"/>
                    </a:cubicBezTo>
                    <a:close/>
                    <a:moveTo>
                      <a:pt x="1482" y="5955"/>
                    </a:moveTo>
                    <a:lnTo>
                      <a:pt x="1482" y="7467"/>
                    </a:lnTo>
                    <a:cubicBezTo>
                      <a:pt x="1103" y="7467"/>
                      <a:pt x="725" y="7152"/>
                      <a:pt x="725" y="6711"/>
                    </a:cubicBezTo>
                    <a:cubicBezTo>
                      <a:pt x="725" y="6302"/>
                      <a:pt x="1103" y="5955"/>
                      <a:pt x="1482" y="5955"/>
                    </a:cubicBezTo>
                    <a:close/>
                    <a:moveTo>
                      <a:pt x="9704" y="5955"/>
                    </a:moveTo>
                    <a:cubicBezTo>
                      <a:pt x="10114" y="5955"/>
                      <a:pt x="10460" y="6302"/>
                      <a:pt x="10460" y="6711"/>
                    </a:cubicBezTo>
                    <a:cubicBezTo>
                      <a:pt x="10460" y="7089"/>
                      <a:pt x="10145" y="7467"/>
                      <a:pt x="9704" y="7467"/>
                    </a:cubicBezTo>
                    <a:lnTo>
                      <a:pt x="9704" y="5955"/>
                    </a:lnTo>
                    <a:close/>
                    <a:moveTo>
                      <a:pt x="9011" y="5955"/>
                    </a:moveTo>
                    <a:cubicBezTo>
                      <a:pt x="8980" y="6270"/>
                      <a:pt x="8980" y="8318"/>
                      <a:pt x="8980" y="8633"/>
                    </a:cubicBezTo>
                    <a:cubicBezTo>
                      <a:pt x="8980" y="10492"/>
                      <a:pt x="7467" y="11973"/>
                      <a:pt x="5609" y="11973"/>
                    </a:cubicBezTo>
                    <a:cubicBezTo>
                      <a:pt x="3781" y="11973"/>
                      <a:pt x="2269" y="10492"/>
                      <a:pt x="2269" y="8633"/>
                    </a:cubicBezTo>
                    <a:lnTo>
                      <a:pt x="2269" y="5955"/>
                    </a:lnTo>
                    <a:close/>
                    <a:moveTo>
                      <a:pt x="5577" y="1"/>
                    </a:moveTo>
                    <a:cubicBezTo>
                      <a:pt x="2899" y="1"/>
                      <a:pt x="725" y="2175"/>
                      <a:pt x="725" y="4853"/>
                    </a:cubicBezTo>
                    <a:lnTo>
                      <a:pt x="725" y="5451"/>
                    </a:lnTo>
                    <a:cubicBezTo>
                      <a:pt x="316" y="5703"/>
                      <a:pt x="1" y="6207"/>
                      <a:pt x="1" y="6743"/>
                    </a:cubicBezTo>
                    <a:cubicBezTo>
                      <a:pt x="1" y="7562"/>
                      <a:pt x="662" y="8255"/>
                      <a:pt x="1482" y="8255"/>
                    </a:cubicBezTo>
                    <a:lnTo>
                      <a:pt x="1482" y="8665"/>
                    </a:lnTo>
                    <a:cubicBezTo>
                      <a:pt x="1482" y="10933"/>
                      <a:pt x="3340" y="12760"/>
                      <a:pt x="5577" y="12760"/>
                    </a:cubicBezTo>
                    <a:cubicBezTo>
                      <a:pt x="7814" y="12760"/>
                      <a:pt x="9673" y="10933"/>
                      <a:pt x="9673" y="8665"/>
                    </a:cubicBezTo>
                    <a:lnTo>
                      <a:pt x="9673" y="8255"/>
                    </a:lnTo>
                    <a:cubicBezTo>
                      <a:pt x="10492" y="8255"/>
                      <a:pt x="11185" y="7562"/>
                      <a:pt x="11185" y="6743"/>
                    </a:cubicBezTo>
                    <a:cubicBezTo>
                      <a:pt x="11185" y="6459"/>
                      <a:pt x="11091" y="6239"/>
                      <a:pt x="10965" y="5987"/>
                    </a:cubicBezTo>
                    <a:lnTo>
                      <a:pt x="12351" y="5987"/>
                    </a:lnTo>
                    <a:cubicBezTo>
                      <a:pt x="12540" y="5987"/>
                      <a:pt x="12697" y="5829"/>
                      <a:pt x="12697" y="5640"/>
                    </a:cubicBezTo>
                    <a:cubicBezTo>
                      <a:pt x="12760" y="5420"/>
                      <a:pt x="12540" y="5199"/>
                      <a:pt x="12351" y="5199"/>
                    </a:cubicBezTo>
                    <a:lnTo>
                      <a:pt x="10429" y="5199"/>
                    </a:lnTo>
                    <a:lnTo>
                      <a:pt x="10429" y="4853"/>
                    </a:lnTo>
                    <a:cubicBezTo>
                      <a:pt x="10429" y="2175"/>
                      <a:pt x="8255" y="1"/>
                      <a:pt x="55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9635;p68">
              <a:extLst>
                <a:ext uri="{FF2B5EF4-FFF2-40B4-BE49-F238E27FC236}">
                  <a16:creationId xmlns:a16="http://schemas.microsoft.com/office/drawing/2014/main" id="{FB9D960A-FD03-BF18-7006-31C12A0D295C}"/>
                </a:ext>
              </a:extLst>
            </p:cNvPr>
            <p:cNvGrpSpPr/>
            <p:nvPr/>
          </p:nvGrpSpPr>
          <p:grpSpPr>
            <a:xfrm>
              <a:off x="5785410" y="3010831"/>
              <a:ext cx="212322" cy="211326"/>
              <a:chOff x="-55620175" y="2686900"/>
              <a:chExt cx="319800" cy="3183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5" name="Google Shape;9636;p68">
                <a:extLst>
                  <a:ext uri="{FF2B5EF4-FFF2-40B4-BE49-F238E27FC236}">
                    <a16:creationId xmlns:a16="http://schemas.microsoft.com/office/drawing/2014/main" id="{46CFA3DA-FCE6-9ED9-CC91-CDB042E287F6}"/>
                  </a:ext>
                </a:extLst>
              </p:cNvPr>
              <p:cNvSpPr/>
              <p:nvPr/>
            </p:nvSpPr>
            <p:spPr>
              <a:xfrm>
                <a:off x="-55514650" y="2917925"/>
                <a:ext cx="725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191" extrusionOk="0">
                    <a:moveTo>
                      <a:pt x="387" y="1"/>
                    </a:moveTo>
                    <a:cubicBezTo>
                      <a:pt x="292" y="1"/>
                      <a:pt x="206" y="40"/>
                      <a:pt x="158" y="119"/>
                    </a:cubicBezTo>
                    <a:cubicBezTo>
                      <a:pt x="1" y="277"/>
                      <a:pt x="1" y="529"/>
                      <a:pt x="158" y="655"/>
                    </a:cubicBezTo>
                    <a:cubicBezTo>
                      <a:pt x="505" y="1001"/>
                      <a:pt x="978" y="1190"/>
                      <a:pt x="1450" y="1190"/>
                    </a:cubicBezTo>
                    <a:cubicBezTo>
                      <a:pt x="1954" y="1190"/>
                      <a:pt x="2427" y="1001"/>
                      <a:pt x="2742" y="655"/>
                    </a:cubicBezTo>
                    <a:cubicBezTo>
                      <a:pt x="2899" y="497"/>
                      <a:pt x="2899" y="245"/>
                      <a:pt x="2742" y="119"/>
                    </a:cubicBezTo>
                    <a:cubicBezTo>
                      <a:pt x="2679" y="72"/>
                      <a:pt x="2592" y="48"/>
                      <a:pt x="2502" y="48"/>
                    </a:cubicBezTo>
                    <a:cubicBezTo>
                      <a:pt x="2411" y="48"/>
                      <a:pt x="2317" y="72"/>
                      <a:pt x="2238" y="119"/>
                    </a:cubicBezTo>
                    <a:cubicBezTo>
                      <a:pt x="2049" y="340"/>
                      <a:pt x="1734" y="434"/>
                      <a:pt x="1450" y="434"/>
                    </a:cubicBezTo>
                    <a:cubicBezTo>
                      <a:pt x="1135" y="434"/>
                      <a:pt x="852" y="340"/>
                      <a:pt x="663" y="119"/>
                    </a:cubicBezTo>
                    <a:cubicBezTo>
                      <a:pt x="584" y="40"/>
                      <a:pt x="481" y="1"/>
                      <a:pt x="3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637;p68">
                <a:extLst>
                  <a:ext uri="{FF2B5EF4-FFF2-40B4-BE49-F238E27FC236}">
                    <a16:creationId xmlns:a16="http://schemas.microsoft.com/office/drawing/2014/main" id="{5401290A-D9BF-6C18-DD20-86E22A079D7F}"/>
                  </a:ext>
                </a:extLst>
              </p:cNvPr>
              <p:cNvSpPr/>
              <p:nvPr/>
            </p:nvSpPr>
            <p:spPr>
              <a:xfrm>
                <a:off x="-55450050" y="2854725"/>
                <a:ext cx="18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26" extrusionOk="0">
                    <a:moveTo>
                      <a:pt x="378" y="1"/>
                    </a:moveTo>
                    <a:cubicBezTo>
                      <a:pt x="158" y="1"/>
                      <a:pt x="0" y="190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cubicBezTo>
                      <a:pt x="567" y="725"/>
                      <a:pt x="725" y="568"/>
                      <a:pt x="725" y="379"/>
                    </a:cubicBezTo>
                    <a:cubicBezTo>
                      <a:pt x="725" y="190"/>
                      <a:pt x="567" y="1"/>
                      <a:pt x="3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638;p68">
                <a:extLst>
                  <a:ext uri="{FF2B5EF4-FFF2-40B4-BE49-F238E27FC236}">
                    <a16:creationId xmlns:a16="http://schemas.microsoft.com/office/drawing/2014/main" id="{8788846F-4DF4-EEF0-2505-C3C797968565}"/>
                  </a:ext>
                </a:extLst>
              </p:cNvPr>
              <p:cNvSpPr/>
              <p:nvPr/>
            </p:nvSpPr>
            <p:spPr>
              <a:xfrm>
                <a:off x="-55524875" y="2855525"/>
                <a:ext cx="189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698" extrusionOk="0">
                    <a:moveTo>
                      <a:pt x="410" y="0"/>
                    </a:moveTo>
                    <a:cubicBezTo>
                      <a:pt x="189" y="0"/>
                      <a:pt x="0" y="158"/>
                      <a:pt x="0" y="347"/>
                    </a:cubicBezTo>
                    <a:cubicBezTo>
                      <a:pt x="0" y="536"/>
                      <a:pt x="189" y="693"/>
                      <a:pt x="410" y="693"/>
                    </a:cubicBezTo>
                    <a:cubicBezTo>
                      <a:pt x="423" y="696"/>
                      <a:pt x="437" y="697"/>
                      <a:pt x="451" y="697"/>
                    </a:cubicBezTo>
                    <a:cubicBezTo>
                      <a:pt x="598" y="697"/>
                      <a:pt x="756" y="548"/>
                      <a:pt x="756" y="347"/>
                    </a:cubicBezTo>
                    <a:cubicBezTo>
                      <a:pt x="756" y="158"/>
                      <a:pt x="599" y="0"/>
                      <a:pt x="4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639;p68">
                <a:extLst>
                  <a:ext uri="{FF2B5EF4-FFF2-40B4-BE49-F238E27FC236}">
                    <a16:creationId xmlns:a16="http://schemas.microsoft.com/office/drawing/2014/main" id="{3257404A-5225-7A90-185A-4CE8D80130D9}"/>
                  </a:ext>
                </a:extLst>
              </p:cNvPr>
              <p:cNvSpPr/>
              <p:nvPr/>
            </p:nvSpPr>
            <p:spPr>
              <a:xfrm>
                <a:off x="-55620175" y="2686900"/>
                <a:ext cx="319800" cy="318300"/>
              </a:xfrm>
              <a:custGeom>
                <a:avLst/>
                <a:gdLst/>
                <a:ahLst/>
                <a:cxnLst/>
                <a:rect l="l" t="t" r="r" b="b"/>
                <a:pathLst>
                  <a:path w="12792" h="12732" extrusionOk="0">
                    <a:moveTo>
                      <a:pt x="5671" y="2240"/>
                    </a:moveTo>
                    <a:cubicBezTo>
                      <a:pt x="6333" y="2240"/>
                      <a:pt x="6931" y="2429"/>
                      <a:pt x="7435" y="2744"/>
                    </a:cubicBezTo>
                    <a:cubicBezTo>
                      <a:pt x="7057" y="4225"/>
                      <a:pt x="5703" y="5233"/>
                      <a:pt x="4159" y="5233"/>
                    </a:cubicBezTo>
                    <a:lnTo>
                      <a:pt x="2332" y="5233"/>
                    </a:lnTo>
                    <a:cubicBezTo>
                      <a:pt x="2489" y="3532"/>
                      <a:pt x="3938" y="2240"/>
                      <a:pt x="5671" y="2240"/>
                    </a:cubicBezTo>
                    <a:close/>
                    <a:moveTo>
                      <a:pt x="8318" y="732"/>
                    </a:moveTo>
                    <a:cubicBezTo>
                      <a:pt x="8434" y="732"/>
                      <a:pt x="8549" y="741"/>
                      <a:pt x="8664" y="759"/>
                    </a:cubicBezTo>
                    <a:cubicBezTo>
                      <a:pt x="9735" y="917"/>
                      <a:pt x="10523" y="1925"/>
                      <a:pt x="10523" y="3059"/>
                    </a:cubicBezTo>
                    <a:lnTo>
                      <a:pt x="10523" y="6147"/>
                    </a:lnTo>
                    <a:cubicBezTo>
                      <a:pt x="10271" y="6021"/>
                      <a:pt x="10050" y="5958"/>
                      <a:pt x="9767" y="5958"/>
                    </a:cubicBezTo>
                    <a:lnTo>
                      <a:pt x="9767" y="5580"/>
                    </a:lnTo>
                    <a:cubicBezTo>
                      <a:pt x="9767" y="3626"/>
                      <a:pt x="8349" y="1957"/>
                      <a:pt x="6490" y="1578"/>
                    </a:cubicBezTo>
                    <a:cubicBezTo>
                      <a:pt x="6975" y="1040"/>
                      <a:pt x="7643" y="732"/>
                      <a:pt x="8318" y="732"/>
                    </a:cubicBezTo>
                    <a:close/>
                    <a:moveTo>
                      <a:pt x="1544" y="6745"/>
                    </a:moveTo>
                    <a:lnTo>
                      <a:pt x="1544" y="8226"/>
                    </a:lnTo>
                    <a:cubicBezTo>
                      <a:pt x="1134" y="8226"/>
                      <a:pt x="788" y="7879"/>
                      <a:pt x="788" y="7470"/>
                    </a:cubicBezTo>
                    <a:cubicBezTo>
                      <a:pt x="788" y="7092"/>
                      <a:pt x="1134" y="6745"/>
                      <a:pt x="1544" y="6745"/>
                    </a:cubicBezTo>
                    <a:close/>
                    <a:moveTo>
                      <a:pt x="9798" y="6745"/>
                    </a:moveTo>
                    <a:cubicBezTo>
                      <a:pt x="10208" y="6745"/>
                      <a:pt x="10554" y="7060"/>
                      <a:pt x="10554" y="7470"/>
                    </a:cubicBezTo>
                    <a:cubicBezTo>
                      <a:pt x="10554" y="7879"/>
                      <a:pt x="10208" y="8226"/>
                      <a:pt x="9798" y="8226"/>
                    </a:cubicBezTo>
                    <a:lnTo>
                      <a:pt x="9798" y="6745"/>
                    </a:lnTo>
                    <a:close/>
                    <a:moveTo>
                      <a:pt x="10712" y="8667"/>
                    </a:moveTo>
                    <a:cubicBezTo>
                      <a:pt x="10775" y="8888"/>
                      <a:pt x="10869" y="9108"/>
                      <a:pt x="11027" y="9297"/>
                    </a:cubicBezTo>
                    <a:cubicBezTo>
                      <a:pt x="11090" y="9455"/>
                      <a:pt x="11216" y="9549"/>
                      <a:pt x="11342" y="9707"/>
                    </a:cubicBezTo>
                    <a:lnTo>
                      <a:pt x="9652" y="9707"/>
                    </a:lnTo>
                    <a:cubicBezTo>
                      <a:pt x="9738" y="9468"/>
                      <a:pt x="9768" y="9254"/>
                      <a:pt x="9798" y="8982"/>
                    </a:cubicBezTo>
                    <a:cubicBezTo>
                      <a:pt x="10145" y="8982"/>
                      <a:pt x="10460" y="8856"/>
                      <a:pt x="10712" y="8667"/>
                    </a:cubicBezTo>
                    <a:close/>
                    <a:moveTo>
                      <a:pt x="8066" y="3280"/>
                    </a:moveTo>
                    <a:cubicBezTo>
                      <a:pt x="8664" y="3847"/>
                      <a:pt x="9042" y="4729"/>
                      <a:pt x="9042" y="5643"/>
                    </a:cubicBezTo>
                    <a:lnTo>
                      <a:pt x="9042" y="8636"/>
                    </a:lnTo>
                    <a:cubicBezTo>
                      <a:pt x="9042" y="10463"/>
                      <a:pt x="7530" y="11975"/>
                      <a:pt x="5671" y="11975"/>
                    </a:cubicBezTo>
                    <a:cubicBezTo>
                      <a:pt x="3812" y="11975"/>
                      <a:pt x="2269" y="10431"/>
                      <a:pt x="2269" y="8573"/>
                    </a:cubicBezTo>
                    <a:lnTo>
                      <a:pt x="2269" y="5989"/>
                    </a:lnTo>
                    <a:lnTo>
                      <a:pt x="4159" y="5989"/>
                    </a:lnTo>
                    <a:cubicBezTo>
                      <a:pt x="5104" y="5989"/>
                      <a:pt x="6049" y="5643"/>
                      <a:pt x="6805" y="5044"/>
                    </a:cubicBezTo>
                    <a:cubicBezTo>
                      <a:pt x="7404" y="4571"/>
                      <a:pt x="7782" y="3941"/>
                      <a:pt x="8066" y="3280"/>
                    </a:cubicBezTo>
                    <a:close/>
                    <a:moveTo>
                      <a:pt x="8329" y="0"/>
                    </a:moveTo>
                    <a:cubicBezTo>
                      <a:pt x="7237" y="0"/>
                      <a:pt x="6224" y="580"/>
                      <a:pt x="5671" y="1547"/>
                    </a:cubicBezTo>
                    <a:lnTo>
                      <a:pt x="5640" y="1547"/>
                    </a:lnTo>
                    <a:cubicBezTo>
                      <a:pt x="3340" y="1547"/>
                      <a:pt x="1481" y="3374"/>
                      <a:pt x="1481" y="5643"/>
                    </a:cubicBezTo>
                    <a:lnTo>
                      <a:pt x="1481" y="5989"/>
                    </a:lnTo>
                    <a:cubicBezTo>
                      <a:pt x="662" y="5989"/>
                      <a:pt x="0" y="6651"/>
                      <a:pt x="0" y="7470"/>
                    </a:cubicBezTo>
                    <a:cubicBezTo>
                      <a:pt x="0" y="8320"/>
                      <a:pt x="662" y="8982"/>
                      <a:pt x="1481" y="8982"/>
                    </a:cubicBezTo>
                    <a:cubicBezTo>
                      <a:pt x="1702" y="11061"/>
                      <a:pt x="3466" y="12731"/>
                      <a:pt x="5577" y="12731"/>
                    </a:cubicBezTo>
                    <a:cubicBezTo>
                      <a:pt x="7215" y="12731"/>
                      <a:pt x="8570" y="11818"/>
                      <a:pt x="9263" y="10463"/>
                    </a:cubicBezTo>
                    <a:lnTo>
                      <a:pt x="12319" y="10463"/>
                    </a:lnTo>
                    <a:cubicBezTo>
                      <a:pt x="12476" y="10463"/>
                      <a:pt x="12634" y="10368"/>
                      <a:pt x="12665" y="10211"/>
                    </a:cubicBezTo>
                    <a:cubicBezTo>
                      <a:pt x="12791" y="9990"/>
                      <a:pt x="12728" y="9833"/>
                      <a:pt x="12571" y="9770"/>
                    </a:cubicBezTo>
                    <a:cubicBezTo>
                      <a:pt x="11783" y="9360"/>
                      <a:pt x="11248" y="8573"/>
                      <a:pt x="11248" y="7690"/>
                    </a:cubicBezTo>
                    <a:lnTo>
                      <a:pt x="11248" y="3122"/>
                    </a:lnTo>
                    <a:cubicBezTo>
                      <a:pt x="11248" y="1578"/>
                      <a:pt x="10208" y="287"/>
                      <a:pt x="8790" y="35"/>
                    </a:cubicBezTo>
                    <a:cubicBezTo>
                      <a:pt x="8636" y="12"/>
                      <a:pt x="8481" y="0"/>
                      <a:pt x="83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166BD64A-71F2-2E94-CED4-35D3C39E9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231" y="836412"/>
            <a:ext cx="253961" cy="24393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A7DFF0-3E19-CDB2-F85F-398424432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62" y="6395241"/>
            <a:ext cx="253961" cy="2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787268" y="-7504"/>
            <a:ext cx="3356731" cy="51510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89" name="Google Shape;389;p45"/>
          <p:cNvSpPr txBox="1">
            <a:spLocks noGrp="1"/>
          </p:cNvSpPr>
          <p:nvPr>
            <p:ph type="title"/>
          </p:nvPr>
        </p:nvSpPr>
        <p:spPr>
          <a:xfrm>
            <a:off x="934532" y="1173830"/>
            <a:ext cx="2958808" cy="392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내가 원하는 일정만 쏙쏙</a:t>
            </a:r>
            <a:endParaRPr sz="2800" dirty="0">
              <a:solidFill>
                <a:schemeClr val="accent1">
                  <a:lumMod val="7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51" name="Google Shape;9509;p68"/>
          <p:cNvGrpSpPr/>
          <p:nvPr/>
        </p:nvGrpSpPr>
        <p:grpSpPr>
          <a:xfrm>
            <a:off x="3351394" y="1697791"/>
            <a:ext cx="448356" cy="444774"/>
            <a:chOff x="-31166825" y="1939525"/>
            <a:chExt cx="293773" cy="291425"/>
          </a:xfrm>
          <a:solidFill>
            <a:schemeClr val="tx1"/>
          </a:solidFill>
        </p:grpSpPr>
        <p:sp>
          <p:nvSpPr>
            <p:cNvPr id="52" name="Google Shape;9510;p68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9511;p68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512;p68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3;p68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14;p68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9515;p68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16;p68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517;p68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518;p68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19;p68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520;p68"/>
            <p:cNvSpPr/>
            <p:nvPr/>
          </p:nvSpPr>
          <p:spPr>
            <a:xfrm>
              <a:off x="-30924252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13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Google Shape;389;p45"/>
          <p:cNvSpPr txBox="1">
            <a:spLocks/>
          </p:cNvSpPr>
          <p:nvPr/>
        </p:nvSpPr>
        <p:spPr>
          <a:xfrm>
            <a:off x="7465633" y="2817085"/>
            <a:ext cx="3883168" cy="15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날짜 </a:t>
            </a:r>
            <a:r>
              <a:rPr lang="ko-KR" altLang="en-US" sz="1800" dirty="0">
                <a:solidFill>
                  <a:srgbClr val="2F559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고르고</a:t>
            </a:r>
            <a:r>
              <a:rPr lang="en-US" altLang="ko-KR" sz="1800" dirty="0">
                <a:solidFill>
                  <a:srgbClr val="2F559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조건 </a:t>
            </a:r>
            <a:r>
              <a:rPr lang="ko-KR" altLang="en-US" sz="1800" dirty="0">
                <a:solidFill>
                  <a:srgbClr val="2F559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확인하면</a:t>
            </a:r>
            <a:endParaRPr lang="en-US" altLang="ko-KR" sz="1800" dirty="0">
              <a:solidFill>
                <a:srgbClr val="2F5597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참가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끝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</a:t>
            </a:r>
          </a:p>
        </p:txBody>
      </p:sp>
      <p:sp>
        <p:nvSpPr>
          <p:cNvPr id="26" name="Google Shape;389;p45"/>
          <p:cNvSpPr txBox="1">
            <a:spLocks/>
          </p:cNvSpPr>
          <p:nvPr/>
        </p:nvSpPr>
        <p:spPr>
          <a:xfrm>
            <a:off x="916334" y="1539435"/>
            <a:ext cx="2375142" cy="56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ko-KR" altLang="en-US" sz="3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파티 캘린더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383E3D-6160-DE06-2253-5E956450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26" y="6337334"/>
            <a:ext cx="1672182" cy="55198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73176" y="2889282"/>
            <a:ext cx="45719" cy="14944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62B337-AD4D-B82E-CF24-4ED0A6577CE9}"/>
              </a:ext>
            </a:extLst>
          </p:cNvPr>
          <p:cNvGrpSpPr/>
          <p:nvPr/>
        </p:nvGrpSpPr>
        <p:grpSpPr>
          <a:xfrm>
            <a:off x="4575604" y="-317101"/>
            <a:ext cx="4465890" cy="5774858"/>
            <a:chOff x="4575604" y="-317101"/>
            <a:chExt cx="4465890" cy="5774858"/>
          </a:xfrm>
        </p:grpSpPr>
        <p:pic>
          <p:nvPicPr>
            <p:cNvPr id="7" name="그림 6" descr="텍스트, 휴대 전화, 통신 장치, 스크린샷이(가) 표시된 사진&#10;&#10;자동 생성된 설명">
              <a:extLst>
                <a:ext uri="{FF2B5EF4-FFF2-40B4-BE49-F238E27FC236}">
                  <a16:creationId xmlns:a16="http://schemas.microsoft.com/office/drawing/2014/main" id="{5C42F76A-6F68-D1F2-1DBF-BC7DBF12C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5604" y="-317101"/>
              <a:ext cx="4465890" cy="5774858"/>
            </a:xfrm>
            <a:prstGeom prst="rect">
              <a:avLst/>
            </a:prstGeom>
          </p:spPr>
        </p:pic>
        <p:sp>
          <p:nvSpPr>
            <p:cNvPr id="2" name="Google Shape;9224;p67">
              <a:extLst>
                <a:ext uri="{FF2B5EF4-FFF2-40B4-BE49-F238E27FC236}">
                  <a16:creationId xmlns:a16="http://schemas.microsoft.com/office/drawing/2014/main" id="{FABB6A66-EC87-1D0F-1862-5995D9D082A1}"/>
                </a:ext>
              </a:extLst>
            </p:cNvPr>
            <p:cNvSpPr/>
            <p:nvPr/>
          </p:nvSpPr>
          <p:spPr>
            <a:xfrm>
              <a:off x="5358817" y="3309256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24;p67">
              <a:extLst>
                <a:ext uri="{FF2B5EF4-FFF2-40B4-BE49-F238E27FC236}">
                  <a16:creationId xmlns:a16="http://schemas.microsoft.com/office/drawing/2014/main" id="{E1E85684-1207-624F-6AA6-543275786389}"/>
                </a:ext>
              </a:extLst>
            </p:cNvPr>
            <p:cNvSpPr/>
            <p:nvPr/>
          </p:nvSpPr>
          <p:spPr>
            <a:xfrm>
              <a:off x="5787076" y="3307533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24;p67">
              <a:extLst>
                <a:ext uri="{FF2B5EF4-FFF2-40B4-BE49-F238E27FC236}">
                  <a16:creationId xmlns:a16="http://schemas.microsoft.com/office/drawing/2014/main" id="{121EBA11-1040-4921-6D56-6CDE17BA6CD9}"/>
                </a:ext>
              </a:extLst>
            </p:cNvPr>
            <p:cNvSpPr/>
            <p:nvPr/>
          </p:nvSpPr>
          <p:spPr>
            <a:xfrm>
              <a:off x="6000283" y="3307533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9224;p67">
              <a:extLst>
                <a:ext uri="{FF2B5EF4-FFF2-40B4-BE49-F238E27FC236}">
                  <a16:creationId xmlns:a16="http://schemas.microsoft.com/office/drawing/2014/main" id="{FAF72729-9F39-264E-7AF7-44865E07F1D6}"/>
                </a:ext>
              </a:extLst>
            </p:cNvPr>
            <p:cNvSpPr/>
            <p:nvPr/>
          </p:nvSpPr>
          <p:spPr>
            <a:xfrm>
              <a:off x="5572024" y="3309256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8;p59">
              <a:extLst>
                <a:ext uri="{FF2B5EF4-FFF2-40B4-BE49-F238E27FC236}">
                  <a16:creationId xmlns:a16="http://schemas.microsoft.com/office/drawing/2014/main" id="{4F7DA2C8-610D-9966-B08E-C3388FC1CD08}"/>
                </a:ext>
              </a:extLst>
            </p:cNvPr>
            <p:cNvSpPr/>
            <p:nvPr/>
          </p:nvSpPr>
          <p:spPr>
            <a:xfrm rot="5400000">
              <a:off x="5665098" y="2487396"/>
              <a:ext cx="242439" cy="168707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017437-7A12-4E36-3A94-7C42DFDAD595}"/>
                </a:ext>
              </a:extLst>
            </p:cNvPr>
            <p:cNvSpPr txBox="1"/>
            <p:nvPr/>
          </p:nvSpPr>
          <p:spPr>
            <a:xfrm>
              <a:off x="4794958" y="3536896"/>
              <a:ext cx="19699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3/4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명 참가 중</a:t>
              </a:r>
            </a:p>
          </p:txBody>
        </p:sp>
        <p:grpSp>
          <p:nvGrpSpPr>
            <p:cNvPr id="13" name="Google Shape;9586;p68">
              <a:extLst>
                <a:ext uri="{FF2B5EF4-FFF2-40B4-BE49-F238E27FC236}">
                  <a16:creationId xmlns:a16="http://schemas.microsoft.com/office/drawing/2014/main" id="{FCAFB034-88C5-91F6-A2E4-7EFF1AB44A55}"/>
                </a:ext>
              </a:extLst>
            </p:cNvPr>
            <p:cNvGrpSpPr/>
            <p:nvPr/>
          </p:nvGrpSpPr>
          <p:grpSpPr>
            <a:xfrm>
              <a:off x="5561351" y="3010831"/>
              <a:ext cx="211808" cy="211808"/>
              <a:chOff x="-56010850" y="2294725"/>
              <a:chExt cx="319025" cy="31902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4" name="Google Shape;9587;p68">
                <a:extLst>
                  <a:ext uri="{FF2B5EF4-FFF2-40B4-BE49-F238E27FC236}">
                    <a16:creationId xmlns:a16="http://schemas.microsoft.com/office/drawing/2014/main" id="{714CF774-11A8-4664-376E-B075E98E99E5}"/>
                  </a:ext>
                </a:extLst>
              </p:cNvPr>
              <p:cNvSpPr/>
              <p:nvPr/>
            </p:nvSpPr>
            <p:spPr>
              <a:xfrm>
                <a:off x="-55906875" y="2527275"/>
                <a:ext cx="73275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1190" extrusionOk="0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0" y="276"/>
                      <a:pt x="0" y="528"/>
                      <a:pt x="158" y="623"/>
                    </a:cubicBezTo>
                    <a:cubicBezTo>
                      <a:pt x="505" y="1001"/>
                      <a:pt x="977" y="1190"/>
                      <a:pt x="1450" y="1190"/>
                    </a:cubicBezTo>
                    <a:cubicBezTo>
                      <a:pt x="1922" y="1190"/>
                      <a:pt x="2458" y="1001"/>
                      <a:pt x="2773" y="623"/>
                    </a:cubicBezTo>
                    <a:cubicBezTo>
                      <a:pt x="2930" y="465"/>
                      <a:pt x="2930" y="245"/>
                      <a:pt x="2773" y="119"/>
                    </a:cubicBezTo>
                    <a:cubicBezTo>
                      <a:pt x="2694" y="40"/>
                      <a:pt x="2592" y="1"/>
                      <a:pt x="2493" y="1"/>
                    </a:cubicBezTo>
                    <a:cubicBezTo>
                      <a:pt x="2395" y="1"/>
                      <a:pt x="2300" y="40"/>
                      <a:pt x="2237" y="119"/>
                    </a:cubicBezTo>
                    <a:cubicBezTo>
                      <a:pt x="2048" y="308"/>
                      <a:pt x="1733" y="434"/>
                      <a:pt x="1450" y="434"/>
                    </a:cubicBezTo>
                    <a:cubicBezTo>
                      <a:pt x="1135" y="434"/>
                      <a:pt x="883" y="308"/>
                      <a:pt x="662" y="119"/>
                    </a:cubicBezTo>
                    <a:cubicBezTo>
                      <a:pt x="583" y="40"/>
                      <a:pt x="489" y="1"/>
                      <a:pt x="3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588;p68">
                <a:extLst>
                  <a:ext uri="{FF2B5EF4-FFF2-40B4-BE49-F238E27FC236}">
                    <a16:creationId xmlns:a16="http://schemas.microsoft.com/office/drawing/2014/main" id="{2F0C2FBC-212A-8911-79BE-9E42E224B1B8}"/>
                  </a:ext>
                </a:extLst>
              </p:cNvPr>
              <p:cNvSpPr/>
              <p:nvPr/>
            </p:nvSpPr>
            <p:spPr>
              <a:xfrm>
                <a:off x="-55916325" y="2463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589;p68">
                <a:extLst>
                  <a:ext uri="{FF2B5EF4-FFF2-40B4-BE49-F238E27FC236}">
                    <a16:creationId xmlns:a16="http://schemas.microsoft.com/office/drawing/2014/main" id="{4E5AD2DD-2D8C-F1A2-F622-0B0C9689B99C}"/>
                  </a:ext>
                </a:extLst>
              </p:cNvPr>
              <p:cNvSpPr/>
              <p:nvPr/>
            </p:nvSpPr>
            <p:spPr>
              <a:xfrm>
                <a:off x="-55842300" y="2463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590;p68">
                <a:extLst>
                  <a:ext uri="{FF2B5EF4-FFF2-40B4-BE49-F238E27FC236}">
                    <a16:creationId xmlns:a16="http://schemas.microsoft.com/office/drawing/2014/main" id="{BAF747FE-376C-B20E-73A7-1D6EFF73A16E}"/>
                  </a:ext>
                </a:extLst>
              </p:cNvPr>
              <p:cNvSpPr/>
              <p:nvPr/>
            </p:nvSpPr>
            <p:spPr>
              <a:xfrm>
                <a:off x="-56010850" y="2294725"/>
                <a:ext cx="319025" cy="319025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12761" extrusionOk="0">
                    <a:moveTo>
                      <a:pt x="6333" y="4506"/>
                    </a:moveTo>
                    <a:cubicBezTo>
                      <a:pt x="6522" y="4506"/>
                      <a:pt x="6680" y="4664"/>
                      <a:pt x="6680" y="4853"/>
                    </a:cubicBezTo>
                    <a:lnTo>
                      <a:pt x="6680" y="5199"/>
                    </a:lnTo>
                    <a:lnTo>
                      <a:pt x="4475" y="5199"/>
                    </a:lnTo>
                    <a:lnTo>
                      <a:pt x="4475" y="4853"/>
                    </a:lnTo>
                    <a:cubicBezTo>
                      <a:pt x="4475" y="4664"/>
                      <a:pt x="4632" y="4506"/>
                      <a:pt x="4821" y="4506"/>
                    </a:cubicBezTo>
                    <a:close/>
                    <a:moveTo>
                      <a:pt x="5577" y="757"/>
                    </a:moveTo>
                    <a:cubicBezTo>
                      <a:pt x="7814" y="757"/>
                      <a:pt x="9673" y="2616"/>
                      <a:pt x="9673" y="4853"/>
                    </a:cubicBezTo>
                    <a:lnTo>
                      <a:pt x="9673" y="5199"/>
                    </a:lnTo>
                    <a:lnTo>
                      <a:pt x="7436" y="5199"/>
                    </a:lnTo>
                    <a:lnTo>
                      <a:pt x="7436" y="4853"/>
                    </a:lnTo>
                    <a:cubicBezTo>
                      <a:pt x="7436" y="4222"/>
                      <a:pt x="6932" y="3750"/>
                      <a:pt x="6333" y="3750"/>
                    </a:cubicBezTo>
                    <a:lnTo>
                      <a:pt x="4821" y="3750"/>
                    </a:lnTo>
                    <a:cubicBezTo>
                      <a:pt x="4191" y="3750"/>
                      <a:pt x="3718" y="4254"/>
                      <a:pt x="3718" y="4853"/>
                    </a:cubicBezTo>
                    <a:lnTo>
                      <a:pt x="3718" y="5199"/>
                    </a:lnTo>
                    <a:lnTo>
                      <a:pt x="1482" y="5199"/>
                    </a:lnTo>
                    <a:lnTo>
                      <a:pt x="1482" y="4853"/>
                    </a:lnTo>
                    <a:cubicBezTo>
                      <a:pt x="1482" y="2616"/>
                      <a:pt x="3340" y="757"/>
                      <a:pt x="5577" y="757"/>
                    </a:cubicBezTo>
                    <a:close/>
                    <a:moveTo>
                      <a:pt x="1482" y="5955"/>
                    </a:moveTo>
                    <a:lnTo>
                      <a:pt x="1482" y="7467"/>
                    </a:lnTo>
                    <a:cubicBezTo>
                      <a:pt x="1103" y="7467"/>
                      <a:pt x="725" y="7152"/>
                      <a:pt x="725" y="6711"/>
                    </a:cubicBezTo>
                    <a:cubicBezTo>
                      <a:pt x="725" y="6302"/>
                      <a:pt x="1103" y="5955"/>
                      <a:pt x="1482" y="5955"/>
                    </a:cubicBezTo>
                    <a:close/>
                    <a:moveTo>
                      <a:pt x="9704" y="5955"/>
                    </a:moveTo>
                    <a:cubicBezTo>
                      <a:pt x="10114" y="5955"/>
                      <a:pt x="10460" y="6302"/>
                      <a:pt x="10460" y="6711"/>
                    </a:cubicBezTo>
                    <a:cubicBezTo>
                      <a:pt x="10460" y="7089"/>
                      <a:pt x="10145" y="7467"/>
                      <a:pt x="9704" y="7467"/>
                    </a:cubicBezTo>
                    <a:lnTo>
                      <a:pt x="9704" y="5955"/>
                    </a:lnTo>
                    <a:close/>
                    <a:moveTo>
                      <a:pt x="9011" y="5955"/>
                    </a:moveTo>
                    <a:cubicBezTo>
                      <a:pt x="8980" y="6270"/>
                      <a:pt x="8980" y="8318"/>
                      <a:pt x="8980" y="8633"/>
                    </a:cubicBezTo>
                    <a:cubicBezTo>
                      <a:pt x="8980" y="10492"/>
                      <a:pt x="7467" y="11973"/>
                      <a:pt x="5609" y="11973"/>
                    </a:cubicBezTo>
                    <a:cubicBezTo>
                      <a:pt x="3781" y="11973"/>
                      <a:pt x="2269" y="10492"/>
                      <a:pt x="2269" y="8633"/>
                    </a:cubicBezTo>
                    <a:lnTo>
                      <a:pt x="2269" y="5955"/>
                    </a:lnTo>
                    <a:close/>
                    <a:moveTo>
                      <a:pt x="5577" y="1"/>
                    </a:moveTo>
                    <a:cubicBezTo>
                      <a:pt x="2899" y="1"/>
                      <a:pt x="725" y="2175"/>
                      <a:pt x="725" y="4853"/>
                    </a:cubicBezTo>
                    <a:lnTo>
                      <a:pt x="725" y="5451"/>
                    </a:lnTo>
                    <a:cubicBezTo>
                      <a:pt x="316" y="5703"/>
                      <a:pt x="1" y="6207"/>
                      <a:pt x="1" y="6743"/>
                    </a:cubicBezTo>
                    <a:cubicBezTo>
                      <a:pt x="1" y="7562"/>
                      <a:pt x="662" y="8255"/>
                      <a:pt x="1482" y="8255"/>
                    </a:cubicBezTo>
                    <a:lnTo>
                      <a:pt x="1482" y="8665"/>
                    </a:lnTo>
                    <a:cubicBezTo>
                      <a:pt x="1482" y="10933"/>
                      <a:pt x="3340" y="12760"/>
                      <a:pt x="5577" y="12760"/>
                    </a:cubicBezTo>
                    <a:cubicBezTo>
                      <a:pt x="7814" y="12760"/>
                      <a:pt x="9673" y="10933"/>
                      <a:pt x="9673" y="8665"/>
                    </a:cubicBezTo>
                    <a:lnTo>
                      <a:pt x="9673" y="8255"/>
                    </a:lnTo>
                    <a:cubicBezTo>
                      <a:pt x="10492" y="8255"/>
                      <a:pt x="11185" y="7562"/>
                      <a:pt x="11185" y="6743"/>
                    </a:cubicBezTo>
                    <a:cubicBezTo>
                      <a:pt x="11185" y="6459"/>
                      <a:pt x="11091" y="6239"/>
                      <a:pt x="10965" y="5987"/>
                    </a:cubicBezTo>
                    <a:lnTo>
                      <a:pt x="12351" y="5987"/>
                    </a:lnTo>
                    <a:cubicBezTo>
                      <a:pt x="12540" y="5987"/>
                      <a:pt x="12697" y="5829"/>
                      <a:pt x="12697" y="5640"/>
                    </a:cubicBezTo>
                    <a:cubicBezTo>
                      <a:pt x="12760" y="5420"/>
                      <a:pt x="12540" y="5199"/>
                      <a:pt x="12351" y="5199"/>
                    </a:cubicBezTo>
                    <a:lnTo>
                      <a:pt x="10429" y="5199"/>
                    </a:lnTo>
                    <a:lnTo>
                      <a:pt x="10429" y="4853"/>
                    </a:lnTo>
                    <a:cubicBezTo>
                      <a:pt x="10429" y="2175"/>
                      <a:pt x="8255" y="1"/>
                      <a:pt x="55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9635;p68">
              <a:extLst>
                <a:ext uri="{FF2B5EF4-FFF2-40B4-BE49-F238E27FC236}">
                  <a16:creationId xmlns:a16="http://schemas.microsoft.com/office/drawing/2014/main" id="{9BFD3D82-383F-A0F3-58DC-C4053C647530}"/>
                </a:ext>
              </a:extLst>
            </p:cNvPr>
            <p:cNvGrpSpPr/>
            <p:nvPr/>
          </p:nvGrpSpPr>
          <p:grpSpPr>
            <a:xfrm>
              <a:off x="5785410" y="3010831"/>
              <a:ext cx="212322" cy="211326"/>
              <a:chOff x="-55620175" y="2686900"/>
              <a:chExt cx="319800" cy="3183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9" name="Google Shape;9636;p68">
                <a:extLst>
                  <a:ext uri="{FF2B5EF4-FFF2-40B4-BE49-F238E27FC236}">
                    <a16:creationId xmlns:a16="http://schemas.microsoft.com/office/drawing/2014/main" id="{EEB0880E-8ACA-1B4B-83BB-7A1366FC0333}"/>
                  </a:ext>
                </a:extLst>
              </p:cNvPr>
              <p:cNvSpPr/>
              <p:nvPr/>
            </p:nvSpPr>
            <p:spPr>
              <a:xfrm>
                <a:off x="-55514650" y="2917925"/>
                <a:ext cx="725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191" extrusionOk="0">
                    <a:moveTo>
                      <a:pt x="387" y="1"/>
                    </a:moveTo>
                    <a:cubicBezTo>
                      <a:pt x="292" y="1"/>
                      <a:pt x="206" y="40"/>
                      <a:pt x="158" y="119"/>
                    </a:cubicBezTo>
                    <a:cubicBezTo>
                      <a:pt x="1" y="277"/>
                      <a:pt x="1" y="529"/>
                      <a:pt x="158" y="655"/>
                    </a:cubicBezTo>
                    <a:cubicBezTo>
                      <a:pt x="505" y="1001"/>
                      <a:pt x="978" y="1190"/>
                      <a:pt x="1450" y="1190"/>
                    </a:cubicBezTo>
                    <a:cubicBezTo>
                      <a:pt x="1954" y="1190"/>
                      <a:pt x="2427" y="1001"/>
                      <a:pt x="2742" y="655"/>
                    </a:cubicBezTo>
                    <a:cubicBezTo>
                      <a:pt x="2899" y="497"/>
                      <a:pt x="2899" y="245"/>
                      <a:pt x="2742" y="119"/>
                    </a:cubicBezTo>
                    <a:cubicBezTo>
                      <a:pt x="2679" y="72"/>
                      <a:pt x="2592" y="48"/>
                      <a:pt x="2502" y="48"/>
                    </a:cubicBezTo>
                    <a:cubicBezTo>
                      <a:pt x="2411" y="48"/>
                      <a:pt x="2317" y="72"/>
                      <a:pt x="2238" y="119"/>
                    </a:cubicBezTo>
                    <a:cubicBezTo>
                      <a:pt x="2049" y="340"/>
                      <a:pt x="1734" y="434"/>
                      <a:pt x="1450" y="434"/>
                    </a:cubicBezTo>
                    <a:cubicBezTo>
                      <a:pt x="1135" y="434"/>
                      <a:pt x="852" y="340"/>
                      <a:pt x="663" y="119"/>
                    </a:cubicBezTo>
                    <a:cubicBezTo>
                      <a:pt x="584" y="40"/>
                      <a:pt x="481" y="1"/>
                      <a:pt x="3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637;p68">
                <a:extLst>
                  <a:ext uri="{FF2B5EF4-FFF2-40B4-BE49-F238E27FC236}">
                    <a16:creationId xmlns:a16="http://schemas.microsoft.com/office/drawing/2014/main" id="{EAC0D295-14F8-A9FE-98F1-BF4B35FA85A8}"/>
                  </a:ext>
                </a:extLst>
              </p:cNvPr>
              <p:cNvSpPr/>
              <p:nvPr/>
            </p:nvSpPr>
            <p:spPr>
              <a:xfrm>
                <a:off x="-55450050" y="2854725"/>
                <a:ext cx="18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26" extrusionOk="0">
                    <a:moveTo>
                      <a:pt x="378" y="1"/>
                    </a:moveTo>
                    <a:cubicBezTo>
                      <a:pt x="158" y="1"/>
                      <a:pt x="0" y="190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cubicBezTo>
                      <a:pt x="567" y="725"/>
                      <a:pt x="725" y="568"/>
                      <a:pt x="725" y="379"/>
                    </a:cubicBezTo>
                    <a:cubicBezTo>
                      <a:pt x="725" y="190"/>
                      <a:pt x="567" y="1"/>
                      <a:pt x="3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638;p68">
                <a:extLst>
                  <a:ext uri="{FF2B5EF4-FFF2-40B4-BE49-F238E27FC236}">
                    <a16:creationId xmlns:a16="http://schemas.microsoft.com/office/drawing/2014/main" id="{DE43EECF-69F1-003E-A79F-9AF4A1C1996D}"/>
                  </a:ext>
                </a:extLst>
              </p:cNvPr>
              <p:cNvSpPr/>
              <p:nvPr/>
            </p:nvSpPr>
            <p:spPr>
              <a:xfrm>
                <a:off x="-55524875" y="2855525"/>
                <a:ext cx="189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698" extrusionOk="0">
                    <a:moveTo>
                      <a:pt x="410" y="0"/>
                    </a:moveTo>
                    <a:cubicBezTo>
                      <a:pt x="189" y="0"/>
                      <a:pt x="0" y="158"/>
                      <a:pt x="0" y="347"/>
                    </a:cubicBezTo>
                    <a:cubicBezTo>
                      <a:pt x="0" y="536"/>
                      <a:pt x="189" y="693"/>
                      <a:pt x="410" y="693"/>
                    </a:cubicBezTo>
                    <a:cubicBezTo>
                      <a:pt x="423" y="696"/>
                      <a:pt x="437" y="697"/>
                      <a:pt x="451" y="697"/>
                    </a:cubicBezTo>
                    <a:cubicBezTo>
                      <a:pt x="598" y="697"/>
                      <a:pt x="756" y="548"/>
                      <a:pt x="756" y="347"/>
                    </a:cubicBezTo>
                    <a:cubicBezTo>
                      <a:pt x="756" y="158"/>
                      <a:pt x="599" y="0"/>
                      <a:pt x="4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639;p68">
                <a:extLst>
                  <a:ext uri="{FF2B5EF4-FFF2-40B4-BE49-F238E27FC236}">
                    <a16:creationId xmlns:a16="http://schemas.microsoft.com/office/drawing/2014/main" id="{4DD3AD45-1CCF-7C15-A818-48C23B3AFF2F}"/>
                  </a:ext>
                </a:extLst>
              </p:cNvPr>
              <p:cNvSpPr/>
              <p:nvPr/>
            </p:nvSpPr>
            <p:spPr>
              <a:xfrm>
                <a:off x="-55620175" y="2686900"/>
                <a:ext cx="319800" cy="318300"/>
              </a:xfrm>
              <a:custGeom>
                <a:avLst/>
                <a:gdLst/>
                <a:ahLst/>
                <a:cxnLst/>
                <a:rect l="l" t="t" r="r" b="b"/>
                <a:pathLst>
                  <a:path w="12792" h="12732" extrusionOk="0">
                    <a:moveTo>
                      <a:pt x="5671" y="2240"/>
                    </a:moveTo>
                    <a:cubicBezTo>
                      <a:pt x="6333" y="2240"/>
                      <a:pt x="6931" y="2429"/>
                      <a:pt x="7435" y="2744"/>
                    </a:cubicBezTo>
                    <a:cubicBezTo>
                      <a:pt x="7057" y="4225"/>
                      <a:pt x="5703" y="5233"/>
                      <a:pt x="4159" y="5233"/>
                    </a:cubicBezTo>
                    <a:lnTo>
                      <a:pt x="2332" y="5233"/>
                    </a:lnTo>
                    <a:cubicBezTo>
                      <a:pt x="2489" y="3532"/>
                      <a:pt x="3938" y="2240"/>
                      <a:pt x="5671" y="2240"/>
                    </a:cubicBezTo>
                    <a:close/>
                    <a:moveTo>
                      <a:pt x="8318" y="732"/>
                    </a:moveTo>
                    <a:cubicBezTo>
                      <a:pt x="8434" y="732"/>
                      <a:pt x="8549" y="741"/>
                      <a:pt x="8664" y="759"/>
                    </a:cubicBezTo>
                    <a:cubicBezTo>
                      <a:pt x="9735" y="917"/>
                      <a:pt x="10523" y="1925"/>
                      <a:pt x="10523" y="3059"/>
                    </a:cubicBezTo>
                    <a:lnTo>
                      <a:pt x="10523" y="6147"/>
                    </a:lnTo>
                    <a:cubicBezTo>
                      <a:pt x="10271" y="6021"/>
                      <a:pt x="10050" y="5958"/>
                      <a:pt x="9767" y="5958"/>
                    </a:cubicBezTo>
                    <a:lnTo>
                      <a:pt x="9767" y="5580"/>
                    </a:lnTo>
                    <a:cubicBezTo>
                      <a:pt x="9767" y="3626"/>
                      <a:pt x="8349" y="1957"/>
                      <a:pt x="6490" y="1578"/>
                    </a:cubicBezTo>
                    <a:cubicBezTo>
                      <a:pt x="6975" y="1040"/>
                      <a:pt x="7643" y="732"/>
                      <a:pt x="8318" y="732"/>
                    </a:cubicBezTo>
                    <a:close/>
                    <a:moveTo>
                      <a:pt x="1544" y="6745"/>
                    </a:moveTo>
                    <a:lnTo>
                      <a:pt x="1544" y="8226"/>
                    </a:lnTo>
                    <a:cubicBezTo>
                      <a:pt x="1134" y="8226"/>
                      <a:pt x="788" y="7879"/>
                      <a:pt x="788" y="7470"/>
                    </a:cubicBezTo>
                    <a:cubicBezTo>
                      <a:pt x="788" y="7092"/>
                      <a:pt x="1134" y="6745"/>
                      <a:pt x="1544" y="6745"/>
                    </a:cubicBezTo>
                    <a:close/>
                    <a:moveTo>
                      <a:pt x="9798" y="6745"/>
                    </a:moveTo>
                    <a:cubicBezTo>
                      <a:pt x="10208" y="6745"/>
                      <a:pt x="10554" y="7060"/>
                      <a:pt x="10554" y="7470"/>
                    </a:cubicBezTo>
                    <a:cubicBezTo>
                      <a:pt x="10554" y="7879"/>
                      <a:pt x="10208" y="8226"/>
                      <a:pt x="9798" y="8226"/>
                    </a:cubicBezTo>
                    <a:lnTo>
                      <a:pt x="9798" y="6745"/>
                    </a:lnTo>
                    <a:close/>
                    <a:moveTo>
                      <a:pt x="10712" y="8667"/>
                    </a:moveTo>
                    <a:cubicBezTo>
                      <a:pt x="10775" y="8888"/>
                      <a:pt x="10869" y="9108"/>
                      <a:pt x="11027" y="9297"/>
                    </a:cubicBezTo>
                    <a:cubicBezTo>
                      <a:pt x="11090" y="9455"/>
                      <a:pt x="11216" y="9549"/>
                      <a:pt x="11342" y="9707"/>
                    </a:cubicBezTo>
                    <a:lnTo>
                      <a:pt x="9652" y="9707"/>
                    </a:lnTo>
                    <a:cubicBezTo>
                      <a:pt x="9738" y="9468"/>
                      <a:pt x="9768" y="9254"/>
                      <a:pt x="9798" y="8982"/>
                    </a:cubicBezTo>
                    <a:cubicBezTo>
                      <a:pt x="10145" y="8982"/>
                      <a:pt x="10460" y="8856"/>
                      <a:pt x="10712" y="8667"/>
                    </a:cubicBezTo>
                    <a:close/>
                    <a:moveTo>
                      <a:pt x="8066" y="3280"/>
                    </a:moveTo>
                    <a:cubicBezTo>
                      <a:pt x="8664" y="3847"/>
                      <a:pt x="9042" y="4729"/>
                      <a:pt x="9042" y="5643"/>
                    </a:cubicBezTo>
                    <a:lnTo>
                      <a:pt x="9042" y="8636"/>
                    </a:lnTo>
                    <a:cubicBezTo>
                      <a:pt x="9042" y="10463"/>
                      <a:pt x="7530" y="11975"/>
                      <a:pt x="5671" y="11975"/>
                    </a:cubicBezTo>
                    <a:cubicBezTo>
                      <a:pt x="3812" y="11975"/>
                      <a:pt x="2269" y="10431"/>
                      <a:pt x="2269" y="8573"/>
                    </a:cubicBezTo>
                    <a:lnTo>
                      <a:pt x="2269" y="5989"/>
                    </a:lnTo>
                    <a:lnTo>
                      <a:pt x="4159" y="5989"/>
                    </a:lnTo>
                    <a:cubicBezTo>
                      <a:pt x="5104" y="5989"/>
                      <a:pt x="6049" y="5643"/>
                      <a:pt x="6805" y="5044"/>
                    </a:cubicBezTo>
                    <a:cubicBezTo>
                      <a:pt x="7404" y="4571"/>
                      <a:pt x="7782" y="3941"/>
                      <a:pt x="8066" y="3280"/>
                    </a:cubicBezTo>
                    <a:close/>
                    <a:moveTo>
                      <a:pt x="8329" y="0"/>
                    </a:moveTo>
                    <a:cubicBezTo>
                      <a:pt x="7237" y="0"/>
                      <a:pt x="6224" y="580"/>
                      <a:pt x="5671" y="1547"/>
                    </a:cubicBezTo>
                    <a:lnTo>
                      <a:pt x="5640" y="1547"/>
                    </a:lnTo>
                    <a:cubicBezTo>
                      <a:pt x="3340" y="1547"/>
                      <a:pt x="1481" y="3374"/>
                      <a:pt x="1481" y="5643"/>
                    </a:cubicBezTo>
                    <a:lnTo>
                      <a:pt x="1481" y="5989"/>
                    </a:lnTo>
                    <a:cubicBezTo>
                      <a:pt x="662" y="5989"/>
                      <a:pt x="0" y="6651"/>
                      <a:pt x="0" y="7470"/>
                    </a:cubicBezTo>
                    <a:cubicBezTo>
                      <a:pt x="0" y="8320"/>
                      <a:pt x="662" y="8982"/>
                      <a:pt x="1481" y="8982"/>
                    </a:cubicBezTo>
                    <a:cubicBezTo>
                      <a:pt x="1702" y="11061"/>
                      <a:pt x="3466" y="12731"/>
                      <a:pt x="5577" y="12731"/>
                    </a:cubicBezTo>
                    <a:cubicBezTo>
                      <a:pt x="7215" y="12731"/>
                      <a:pt x="8570" y="11818"/>
                      <a:pt x="9263" y="10463"/>
                    </a:cubicBezTo>
                    <a:lnTo>
                      <a:pt x="12319" y="10463"/>
                    </a:lnTo>
                    <a:cubicBezTo>
                      <a:pt x="12476" y="10463"/>
                      <a:pt x="12634" y="10368"/>
                      <a:pt x="12665" y="10211"/>
                    </a:cubicBezTo>
                    <a:cubicBezTo>
                      <a:pt x="12791" y="9990"/>
                      <a:pt x="12728" y="9833"/>
                      <a:pt x="12571" y="9770"/>
                    </a:cubicBezTo>
                    <a:cubicBezTo>
                      <a:pt x="11783" y="9360"/>
                      <a:pt x="11248" y="8573"/>
                      <a:pt x="11248" y="7690"/>
                    </a:cubicBezTo>
                    <a:lnTo>
                      <a:pt x="11248" y="3122"/>
                    </a:lnTo>
                    <a:cubicBezTo>
                      <a:pt x="11248" y="1578"/>
                      <a:pt x="10208" y="287"/>
                      <a:pt x="8790" y="35"/>
                    </a:cubicBezTo>
                    <a:cubicBezTo>
                      <a:pt x="8636" y="12"/>
                      <a:pt x="8481" y="0"/>
                      <a:pt x="83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0E9CE98B-CA90-7269-93DF-E7A205EC3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5822683"/>
            <a:ext cx="4469494" cy="57795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2824E0-893A-3BF6-930A-269B55754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97" y="5107847"/>
            <a:ext cx="4469494" cy="57795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B9FF2D-A6E5-CFCC-DE32-B09D3F069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6231" y="836412"/>
            <a:ext cx="253961" cy="2439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2124F25-FD74-39DD-42A6-8399EBA0D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745" y="-4690788"/>
            <a:ext cx="253961" cy="2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7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7D01EDB-020F-6EA3-8EBA-6261D4B3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177" y="362964"/>
            <a:ext cx="1672182" cy="5519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87268" y="-7504"/>
            <a:ext cx="3356731" cy="5151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89" name="Google Shape;389;p45"/>
          <p:cNvSpPr txBox="1">
            <a:spLocks noGrp="1"/>
          </p:cNvSpPr>
          <p:nvPr>
            <p:ph type="title"/>
          </p:nvPr>
        </p:nvSpPr>
        <p:spPr>
          <a:xfrm>
            <a:off x="934532" y="1173830"/>
            <a:ext cx="2958808" cy="392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98ED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rPr>
              <a:t>약속은 자유롭게</a:t>
            </a:r>
            <a:endParaRPr sz="2800" dirty="0">
              <a:solidFill>
                <a:srgbClr val="F6A04F"/>
              </a:solidFill>
              <a:latin typeface="Hancom MalangMalang Regular" panose="020F0303000000000000" pitchFamily="34" charset="-127"/>
              <a:ea typeface="Hancom MalangMalang Regular" panose="020F0303000000000000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14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Google Shape;389;p45"/>
          <p:cNvSpPr txBox="1">
            <a:spLocks/>
          </p:cNvSpPr>
          <p:nvPr/>
        </p:nvSpPr>
        <p:spPr>
          <a:xfrm>
            <a:off x="7465633" y="2827024"/>
            <a:ext cx="3883168" cy="15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내 </a:t>
            </a:r>
            <a:r>
              <a:rPr lang="ko-KR" altLang="en-US" sz="1800" dirty="0" err="1">
                <a:solidFill>
                  <a:srgbClr val="FF98E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택시메이트</a:t>
            </a:r>
            <a:endParaRPr lang="en-US" altLang="ko-KR" sz="1800" dirty="0">
              <a:solidFill>
                <a:srgbClr val="F6A04F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만나는 </a:t>
            </a:r>
            <a:r>
              <a:rPr lang="ko-KR" altLang="en-US" sz="1800" dirty="0">
                <a:solidFill>
                  <a:srgbClr val="FF98E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시간</a:t>
            </a:r>
            <a:endParaRPr lang="en-US" altLang="ko-KR" sz="1800" dirty="0">
              <a:solidFill>
                <a:srgbClr val="F6A04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확인하고 </a:t>
            </a:r>
            <a:r>
              <a:rPr lang="ko-KR" altLang="en-US" sz="1800" dirty="0">
                <a:solidFill>
                  <a:srgbClr val="FF98ED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소통</a:t>
            </a:r>
            <a:endParaRPr lang="en-US" altLang="ko-KR" sz="1800" dirty="0">
              <a:solidFill>
                <a:srgbClr val="FF98ED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Google Shape;389;p45"/>
          <p:cNvSpPr txBox="1">
            <a:spLocks/>
          </p:cNvSpPr>
          <p:nvPr/>
        </p:nvSpPr>
        <p:spPr>
          <a:xfrm>
            <a:off x="916334" y="1539435"/>
            <a:ext cx="2375142" cy="56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ko-KR" altLang="en-US" sz="3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그룹 </a:t>
            </a:r>
            <a:r>
              <a:rPr lang="ko-KR" altLang="en-US" sz="3600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채팅방</a:t>
            </a:r>
            <a:endParaRPr lang="ko-KR" altLang="en-US" sz="36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C3D790-438F-BEFA-D733-9646E71C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321761"/>
            <a:ext cx="4469494" cy="577951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73176" y="2889282"/>
            <a:ext cx="45719" cy="14944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9491;p68">
            <a:extLst>
              <a:ext uri="{FF2B5EF4-FFF2-40B4-BE49-F238E27FC236}">
                <a16:creationId xmlns:a16="http://schemas.microsoft.com/office/drawing/2014/main" id="{FCEB70B4-A1CF-E15D-19EC-DF4593D0A171}"/>
              </a:ext>
            </a:extLst>
          </p:cNvPr>
          <p:cNvSpPr/>
          <p:nvPr/>
        </p:nvSpPr>
        <p:spPr>
          <a:xfrm>
            <a:off x="3162274" y="1716562"/>
            <a:ext cx="430133" cy="430133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CD9167-DD66-B5F9-1CC6-5E59093A0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31" y="5457757"/>
            <a:ext cx="8668674" cy="573424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D2D65A-1C4D-B550-5D34-B2A389A834AC}"/>
              </a:ext>
            </a:extLst>
          </p:cNvPr>
          <p:cNvGrpSpPr/>
          <p:nvPr/>
        </p:nvGrpSpPr>
        <p:grpSpPr>
          <a:xfrm>
            <a:off x="4572000" y="-6253747"/>
            <a:ext cx="4465890" cy="5774858"/>
            <a:chOff x="4572000" y="-6253747"/>
            <a:chExt cx="4465890" cy="5774858"/>
          </a:xfrm>
        </p:grpSpPr>
        <p:pic>
          <p:nvPicPr>
            <p:cNvPr id="31" name="그림 30" descr="텍스트, 휴대 전화, 통신 장치, 스크린샷이(가) 표시된 사진&#10;&#10;자동 생성된 설명">
              <a:extLst>
                <a:ext uri="{FF2B5EF4-FFF2-40B4-BE49-F238E27FC236}">
                  <a16:creationId xmlns:a16="http://schemas.microsoft.com/office/drawing/2014/main" id="{D3CC62AD-4E3D-94E1-735F-61350FBFA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-6253747"/>
              <a:ext cx="4465890" cy="5774858"/>
            </a:xfrm>
            <a:prstGeom prst="rect">
              <a:avLst/>
            </a:prstGeom>
          </p:spPr>
        </p:pic>
        <p:sp>
          <p:nvSpPr>
            <p:cNvPr id="34" name="Google Shape;9224;p67">
              <a:extLst>
                <a:ext uri="{FF2B5EF4-FFF2-40B4-BE49-F238E27FC236}">
                  <a16:creationId xmlns:a16="http://schemas.microsoft.com/office/drawing/2014/main" id="{FFA0E0AF-B624-1441-D28F-7753FBABA079}"/>
                </a:ext>
              </a:extLst>
            </p:cNvPr>
            <p:cNvSpPr/>
            <p:nvPr/>
          </p:nvSpPr>
          <p:spPr>
            <a:xfrm>
              <a:off x="5355213" y="-2627390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224;p67">
              <a:extLst>
                <a:ext uri="{FF2B5EF4-FFF2-40B4-BE49-F238E27FC236}">
                  <a16:creationId xmlns:a16="http://schemas.microsoft.com/office/drawing/2014/main" id="{DE16924A-2213-D820-6461-112B592A945C}"/>
                </a:ext>
              </a:extLst>
            </p:cNvPr>
            <p:cNvSpPr/>
            <p:nvPr/>
          </p:nvSpPr>
          <p:spPr>
            <a:xfrm>
              <a:off x="5783472" y="-2629113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224;p67">
              <a:extLst>
                <a:ext uri="{FF2B5EF4-FFF2-40B4-BE49-F238E27FC236}">
                  <a16:creationId xmlns:a16="http://schemas.microsoft.com/office/drawing/2014/main" id="{7DA366F8-D075-06A0-E3E1-3D1FDDBAC08D}"/>
                </a:ext>
              </a:extLst>
            </p:cNvPr>
            <p:cNvSpPr/>
            <p:nvPr/>
          </p:nvSpPr>
          <p:spPr>
            <a:xfrm>
              <a:off x="5996679" y="-2629113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224;p67">
              <a:extLst>
                <a:ext uri="{FF2B5EF4-FFF2-40B4-BE49-F238E27FC236}">
                  <a16:creationId xmlns:a16="http://schemas.microsoft.com/office/drawing/2014/main" id="{E0478561-FEBB-4C63-B947-05DE8DF78460}"/>
                </a:ext>
              </a:extLst>
            </p:cNvPr>
            <p:cNvSpPr/>
            <p:nvPr/>
          </p:nvSpPr>
          <p:spPr>
            <a:xfrm>
              <a:off x="5568420" y="-2627390"/>
              <a:ext cx="166798" cy="229363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68;p59">
              <a:extLst>
                <a:ext uri="{FF2B5EF4-FFF2-40B4-BE49-F238E27FC236}">
                  <a16:creationId xmlns:a16="http://schemas.microsoft.com/office/drawing/2014/main" id="{7732A40A-BB7D-4FDF-522C-FA03EFD4AD17}"/>
                </a:ext>
              </a:extLst>
            </p:cNvPr>
            <p:cNvSpPr/>
            <p:nvPr/>
          </p:nvSpPr>
          <p:spPr>
            <a:xfrm rot="5400000">
              <a:off x="5661494" y="-3449250"/>
              <a:ext cx="242439" cy="168707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C6EC25-518D-CA0E-EC04-2333D9E3A93C}"/>
                </a:ext>
              </a:extLst>
            </p:cNvPr>
            <p:cNvSpPr txBox="1"/>
            <p:nvPr/>
          </p:nvSpPr>
          <p:spPr>
            <a:xfrm>
              <a:off x="4791354" y="-2399750"/>
              <a:ext cx="19699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3/4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명 </a:t>
              </a:r>
              <a:r>
                <a:rPr kumimoji="1"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참가중</a:t>
              </a:r>
              <a:endPara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0" name="Google Shape;9586;p68">
              <a:extLst>
                <a:ext uri="{FF2B5EF4-FFF2-40B4-BE49-F238E27FC236}">
                  <a16:creationId xmlns:a16="http://schemas.microsoft.com/office/drawing/2014/main" id="{300EAFA2-7957-8393-8310-E5FB67166691}"/>
                </a:ext>
              </a:extLst>
            </p:cNvPr>
            <p:cNvGrpSpPr/>
            <p:nvPr/>
          </p:nvGrpSpPr>
          <p:grpSpPr>
            <a:xfrm>
              <a:off x="5557747" y="-2925815"/>
              <a:ext cx="211808" cy="211808"/>
              <a:chOff x="-56010850" y="2294725"/>
              <a:chExt cx="319025" cy="31902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1" name="Google Shape;9587;p68">
                <a:extLst>
                  <a:ext uri="{FF2B5EF4-FFF2-40B4-BE49-F238E27FC236}">
                    <a16:creationId xmlns:a16="http://schemas.microsoft.com/office/drawing/2014/main" id="{06E3521E-4228-6617-2F58-4A329E365F6A}"/>
                  </a:ext>
                </a:extLst>
              </p:cNvPr>
              <p:cNvSpPr/>
              <p:nvPr/>
            </p:nvSpPr>
            <p:spPr>
              <a:xfrm>
                <a:off x="-55906875" y="2527275"/>
                <a:ext cx="73275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1190" extrusionOk="0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0" y="276"/>
                      <a:pt x="0" y="528"/>
                      <a:pt x="158" y="623"/>
                    </a:cubicBezTo>
                    <a:cubicBezTo>
                      <a:pt x="505" y="1001"/>
                      <a:pt x="977" y="1190"/>
                      <a:pt x="1450" y="1190"/>
                    </a:cubicBezTo>
                    <a:cubicBezTo>
                      <a:pt x="1922" y="1190"/>
                      <a:pt x="2458" y="1001"/>
                      <a:pt x="2773" y="623"/>
                    </a:cubicBezTo>
                    <a:cubicBezTo>
                      <a:pt x="2930" y="465"/>
                      <a:pt x="2930" y="245"/>
                      <a:pt x="2773" y="119"/>
                    </a:cubicBezTo>
                    <a:cubicBezTo>
                      <a:pt x="2694" y="40"/>
                      <a:pt x="2592" y="1"/>
                      <a:pt x="2493" y="1"/>
                    </a:cubicBezTo>
                    <a:cubicBezTo>
                      <a:pt x="2395" y="1"/>
                      <a:pt x="2300" y="40"/>
                      <a:pt x="2237" y="119"/>
                    </a:cubicBezTo>
                    <a:cubicBezTo>
                      <a:pt x="2048" y="308"/>
                      <a:pt x="1733" y="434"/>
                      <a:pt x="1450" y="434"/>
                    </a:cubicBezTo>
                    <a:cubicBezTo>
                      <a:pt x="1135" y="434"/>
                      <a:pt x="883" y="308"/>
                      <a:pt x="662" y="119"/>
                    </a:cubicBezTo>
                    <a:cubicBezTo>
                      <a:pt x="583" y="40"/>
                      <a:pt x="489" y="1"/>
                      <a:pt x="3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588;p68">
                <a:extLst>
                  <a:ext uri="{FF2B5EF4-FFF2-40B4-BE49-F238E27FC236}">
                    <a16:creationId xmlns:a16="http://schemas.microsoft.com/office/drawing/2014/main" id="{DAFA71AD-EAB6-9DBC-9E9B-E30EF513DC71}"/>
                  </a:ext>
                </a:extLst>
              </p:cNvPr>
              <p:cNvSpPr/>
              <p:nvPr/>
            </p:nvSpPr>
            <p:spPr>
              <a:xfrm>
                <a:off x="-55916325" y="2463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589;p68">
                <a:extLst>
                  <a:ext uri="{FF2B5EF4-FFF2-40B4-BE49-F238E27FC236}">
                    <a16:creationId xmlns:a16="http://schemas.microsoft.com/office/drawing/2014/main" id="{EAC0528F-FCE5-876B-555D-2344C4F5E842}"/>
                  </a:ext>
                </a:extLst>
              </p:cNvPr>
              <p:cNvSpPr/>
              <p:nvPr/>
            </p:nvSpPr>
            <p:spPr>
              <a:xfrm>
                <a:off x="-55842300" y="2463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590;p68">
                <a:extLst>
                  <a:ext uri="{FF2B5EF4-FFF2-40B4-BE49-F238E27FC236}">
                    <a16:creationId xmlns:a16="http://schemas.microsoft.com/office/drawing/2014/main" id="{4706DC2B-4353-CA5A-B9F4-213E7D3CAAF5}"/>
                  </a:ext>
                </a:extLst>
              </p:cNvPr>
              <p:cNvSpPr/>
              <p:nvPr/>
            </p:nvSpPr>
            <p:spPr>
              <a:xfrm>
                <a:off x="-56010850" y="2294725"/>
                <a:ext cx="319025" cy="319025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12761" extrusionOk="0">
                    <a:moveTo>
                      <a:pt x="6333" y="4506"/>
                    </a:moveTo>
                    <a:cubicBezTo>
                      <a:pt x="6522" y="4506"/>
                      <a:pt x="6680" y="4664"/>
                      <a:pt x="6680" y="4853"/>
                    </a:cubicBezTo>
                    <a:lnTo>
                      <a:pt x="6680" y="5199"/>
                    </a:lnTo>
                    <a:lnTo>
                      <a:pt x="4475" y="5199"/>
                    </a:lnTo>
                    <a:lnTo>
                      <a:pt x="4475" y="4853"/>
                    </a:lnTo>
                    <a:cubicBezTo>
                      <a:pt x="4475" y="4664"/>
                      <a:pt x="4632" y="4506"/>
                      <a:pt x="4821" y="4506"/>
                    </a:cubicBezTo>
                    <a:close/>
                    <a:moveTo>
                      <a:pt x="5577" y="757"/>
                    </a:moveTo>
                    <a:cubicBezTo>
                      <a:pt x="7814" y="757"/>
                      <a:pt x="9673" y="2616"/>
                      <a:pt x="9673" y="4853"/>
                    </a:cubicBezTo>
                    <a:lnTo>
                      <a:pt x="9673" y="5199"/>
                    </a:lnTo>
                    <a:lnTo>
                      <a:pt x="7436" y="5199"/>
                    </a:lnTo>
                    <a:lnTo>
                      <a:pt x="7436" y="4853"/>
                    </a:lnTo>
                    <a:cubicBezTo>
                      <a:pt x="7436" y="4222"/>
                      <a:pt x="6932" y="3750"/>
                      <a:pt x="6333" y="3750"/>
                    </a:cubicBezTo>
                    <a:lnTo>
                      <a:pt x="4821" y="3750"/>
                    </a:lnTo>
                    <a:cubicBezTo>
                      <a:pt x="4191" y="3750"/>
                      <a:pt x="3718" y="4254"/>
                      <a:pt x="3718" y="4853"/>
                    </a:cubicBezTo>
                    <a:lnTo>
                      <a:pt x="3718" y="5199"/>
                    </a:lnTo>
                    <a:lnTo>
                      <a:pt x="1482" y="5199"/>
                    </a:lnTo>
                    <a:lnTo>
                      <a:pt x="1482" y="4853"/>
                    </a:lnTo>
                    <a:cubicBezTo>
                      <a:pt x="1482" y="2616"/>
                      <a:pt x="3340" y="757"/>
                      <a:pt x="5577" y="757"/>
                    </a:cubicBezTo>
                    <a:close/>
                    <a:moveTo>
                      <a:pt x="1482" y="5955"/>
                    </a:moveTo>
                    <a:lnTo>
                      <a:pt x="1482" y="7467"/>
                    </a:lnTo>
                    <a:cubicBezTo>
                      <a:pt x="1103" y="7467"/>
                      <a:pt x="725" y="7152"/>
                      <a:pt x="725" y="6711"/>
                    </a:cubicBezTo>
                    <a:cubicBezTo>
                      <a:pt x="725" y="6302"/>
                      <a:pt x="1103" y="5955"/>
                      <a:pt x="1482" y="5955"/>
                    </a:cubicBezTo>
                    <a:close/>
                    <a:moveTo>
                      <a:pt x="9704" y="5955"/>
                    </a:moveTo>
                    <a:cubicBezTo>
                      <a:pt x="10114" y="5955"/>
                      <a:pt x="10460" y="6302"/>
                      <a:pt x="10460" y="6711"/>
                    </a:cubicBezTo>
                    <a:cubicBezTo>
                      <a:pt x="10460" y="7089"/>
                      <a:pt x="10145" y="7467"/>
                      <a:pt x="9704" y="7467"/>
                    </a:cubicBezTo>
                    <a:lnTo>
                      <a:pt x="9704" y="5955"/>
                    </a:lnTo>
                    <a:close/>
                    <a:moveTo>
                      <a:pt x="9011" y="5955"/>
                    </a:moveTo>
                    <a:cubicBezTo>
                      <a:pt x="8980" y="6270"/>
                      <a:pt x="8980" y="8318"/>
                      <a:pt x="8980" y="8633"/>
                    </a:cubicBezTo>
                    <a:cubicBezTo>
                      <a:pt x="8980" y="10492"/>
                      <a:pt x="7467" y="11973"/>
                      <a:pt x="5609" y="11973"/>
                    </a:cubicBezTo>
                    <a:cubicBezTo>
                      <a:pt x="3781" y="11973"/>
                      <a:pt x="2269" y="10492"/>
                      <a:pt x="2269" y="8633"/>
                    </a:cubicBezTo>
                    <a:lnTo>
                      <a:pt x="2269" y="5955"/>
                    </a:lnTo>
                    <a:close/>
                    <a:moveTo>
                      <a:pt x="5577" y="1"/>
                    </a:moveTo>
                    <a:cubicBezTo>
                      <a:pt x="2899" y="1"/>
                      <a:pt x="725" y="2175"/>
                      <a:pt x="725" y="4853"/>
                    </a:cubicBezTo>
                    <a:lnTo>
                      <a:pt x="725" y="5451"/>
                    </a:lnTo>
                    <a:cubicBezTo>
                      <a:pt x="316" y="5703"/>
                      <a:pt x="1" y="6207"/>
                      <a:pt x="1" y="6743"/>
                    </a:cubicBezTo>
                    <a:cubicBezTo>
                      <a:pt x="1" y="7562"/>
                      <a:pt x="662" y="8255"/>
                      <a:pt x="1482" y="8255"/>
                    </a:cubicBezTo>
                    <a:lnTo>
                      <a:pt x="1482" y="8665"/>
                    </a:lnTo>
                    <a:cubicBezTo>
                      <a:pt x="1482" y="10933"/>
                      <a:pt x="3340" y="12760"/>
                      <a:pt x="5577" y="12760"/>
                    </a:cubicBezTo>
                    <a:cubicBezTo>
                      <a:pt x="7814" y="12760"/>
                      <a:pt x="9673" y="10933"/>
                      <a:pt x="9673" y="8665"/>
                    </a:cubicBezTo>
                    <a:lnTo>
                      <a:pt x="9673" y="8255"/>
                    </a:lnTo>
                    <a:cubicBezTo>
                      <a:pt x="10492" y="8255"/>
                      <a:pt x="11185" y="7562"/>
                      <a:pt x="11185" y="6743"/>
                    </a:cubicBezTo>
                    <a:cubicBezTo>
                      <a:pt x="11185" y="6459"/>
                      <a:pt x="11091" y="6239"/>
                      <a:pt x="10965" y="5987"/>
                    </a:cubicBezTo>
                    <a:lnTo>
                      <a:pt x="12351" y="5987"/>
                    </a:lnTo>
                    <a:cubicBezTo>
                      <a:pt x="12540" y="5987"/>
                      <a:pt x="12697" y="5829"/>
                      <a:pt x="12697" y="5640"/>
                    </a:cubicBezTo>
                    <a:cubicBezTo>
                      <a:pt x="12760" y="5420"/>
                      <a:pt x="12540" y="5199"/>
                      <a:pt x="12351" y="5199"/>
                    </a:cubicBezTo>
                    <a:lnTo>
                      <a:pt x="10429" y="5199"/>
                    </a:lnTo>
                    <a:lnTo>
                      <a:pt x="10429" y="4853"/>
                    </a:lnTo>
                    <a:cubicBezTo>
                      <a:pt x="10429" y="2175"/>
                      <a:pt x="8255" y="1"/>
                      <a:pt x="55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9635;p68">
              <a:extLst>
                <a:ext uri="{FF2B5EF4-FFF2-40B4-BE49-F238E27FC236}">
                  <a16:creationId xmlns:a16="http://schemas.microsoft.com/office/drawing/2014/main" id="{59E68ABC-9B5B-61D4-5BB4-42C72A3391DC}"/>
                </a:ext>
              </a:extLst>
            </p:cNvPr>
            <p:cNvGrpSpPr/>
            <p:nvPr/>
          </p:nvGrpSpPr>
          <p:grpSpPr>
            <a:xfrm>
              <a:off x="5781806" y="-2925815"/>
              <a:ext cx="212322" cy="211326"/>
              <a:chOff x="-55620175" y="2686900"/>
              <a:chExt cx="319800" cy="3183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6" name="Google Shape;9636;p68">
                <a:extLst>
                  <a:ext uri="{FF2B5EF4-FFF2-40B4-BE49-F238E27FC236}">
                    <a16:creationId xmlns:a16="http://schemas.microsoft.com/office/drawing/2014/main" id="{F1EC3BE8-CCB2-F676-8854-E9B4FF73AA37}"/>
                  </a:ext>
                </a:extLst>
              </p:cNvPr>
              <p:cNvSpPr/>
              <p:nvPr/>
            </p:nvSpPr>
            <p:spPr>
              <a:xfrm>
                <a:off x="-55514650" y="2917925"/>
                <a:ext cx="725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191" extrusionOk="0">
                    <a:moveTo>
                      <a:pt x="387" y="1"/>
                    </a:moveTo>
                    <a:cubicBezTo>
                      <a:pt x="292" y="1"/>
                      <a:pt x="206" y="40"/>
                      <a:pt x="158" y="119"/>
                    </a:cubicBezTo>
                    <a:cubicBezTo>
                      <a:pt x="1" y="277"/>
                      <a:pt x="1" y="529"/>
                      <a:pt x="158" y="655"/>
                    </a:cubicBezTo>
                    <a:cubicBezTo>
                      <a:pt x="505" y="1001"/>
                      <a:pt x="978" y="1190"/>
                      <a:pt x="1450" y="1190"/>
                    </a:cubicBezTo>
                    <a:cubicBezTo>
                      <a:pt x="1954" y="1190"/>
                      <a:pt x="2427" y="1001"/>
                      <a:pt x="2742" y="655"/>
                    </a:cubicBezTo>
                    <a:cubicBezTo>
                      <a:pt x="2899" y="497"/>
                      <a:pt x="2899" y="245"/>
                      <a:pt x="2742" y="119"/>
                    </a:cubicBezTo>
                    <a:cubicBezTo>
                      <a:pt x="2679" y="72"/>
                      <a:pt x="2592" y="48"/>
                      <a:pt x="2502" y="48"/>
                    </a:cubicBezTo>
                    <a:cubicBezTo>
                      <a:pt x="2411" y="48"/>
                      <a:pt x="2317" y="72"/>
                      <a:pt x="2238" y="119"/>
                    </a:cubicBezTo>
                    <a:cubicBezTo>
                      <a:pt x="2049" y="340"/>
                      <a:pt x="1734" y="434"/>
                      <a:pt x="1450" y="434"/>
                    </a:cubicBezTo>
                    <a:cubicBezTo>
                      <a:pt x="1135" y="434"/>
                      <a:pt x="852" y="340"/>
                      <a:pt x="663" y="119"/>
                    </a:cubicBezTo>
                    <a:cubicBezTo>
                      <a:pt x="584" y="40"/>
                      <a:pt x="481" y="1"/>
                      <a:pt x="3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637;p68">
                <a:extLst>
                  <a:ext uri="{FF2B5EF4-FFF2-40B4-BE49-F238E27FC236}">
                    <a16:creationId xmlns:a16="http://schemas.microsoft.com/office/drawing/2014/main" id="{E1FA792D-820B-FA97-5853-B8DCE7129FAA}"/>
                  </a:ext>
                </a:extLst>
              </p:cNvPr>
              <p:cNvSpPr/>
              <p:nvPr/>
            </p:nvSpPr>
            <p:spPr>
              <a:xfrm>
                <a:off x="-55450050" y="2854725"/>
                <a:ext cx="18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26" extrusionOk="0">
                    <a:moveTo>
                      <a:pt x="378" y="1"/>
                    </a:moveTo>
                    <a:cubicBezTo>
                      <a:pt x="158" y="1"/>
                      <a:pt x="0" y="190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cubicBezTo>
                      <a:pt x="567" y="725"/>
                      <a:pt x="725" y="568"/>
                      <a:pt x="725" y="379"/>
                    </a:cubicBezTo>
                    <a:cubicBezTo>
                      <a:pt x="725" y="190"/>
                      <a:pt x="567" y="1"/>
                      <a:pt x="3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638;p68">
                <a:extLst>
                  <a:ext uri="{FF2B5EF4-FFF2-40B4-BE49-F238E27FC236}">
                    <a16:creationId xmlns:a16="http://schemas.microsoft.com/office/drawing/2014/main" id="{1A12A76C-AC2E-BBBB-A80E-659ABF42D70E}"/>
                  </a:ext>
                </a:extLst>
              </p:cNvPr>
              <p:cNvSpPr/>
              <p:nvPr/>
            </p:nvSpPr>
            <p:spPr>
              <a:xfrm>
                <a:off x="-55524875" y="2855525"/>
                <a:ext cx="189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698" extrusionOk="0">
                    <a:moveTo>
                      <a:pt x="410" y="0"/>
                    </a:moveTo>
                    <a:cubicBezTo>
                      <a:pt x="189" y="0"/>
                      <a:pt x="0" y="158"/>
                      <a:pt x="0" y="347"/>
                    </a:cubicBezTo>
                    <a:cubicBezTo>
                      <a:pt x="0" y="536"/>
                      <a:pt x="189" y="693"/>
                      <a:pt x="410" y="693"/>
                    </a:cubicBezTo>
                    <a:cubicBezTo>
                      <a:pt x="423" y="696"/>
                      <a:pt x="437" y="697"/>
                      <a:pt x="451" y="697"/>
                    </a:cubicBezTo>
                    <a:cubicBezTo>
                      <a:pt x="598" y="697"/>
                      <a:pt x="756" y="548"/>
                      <a:pt x="756" y="347"/>
                    </a:cubicBezTo>
                    <a:cubicBezTo>
                      <a:pt x="756" y="158"/>
                      <a:pt x="599" y="0"/>
                      <a:pt x="4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639;p68">
                <a:extLst>
                  <a:ext uri="{FF2B5EF4-FFF2-40B4-BE49-F238E27FC236}">
                    <a16:creationId xmlns:a16="http://schemas.microsoft.com/office/drawing/2014/main" id="{F73F76BC-F58D-3C7E-C57D-69B85524ACA5}"/>
                  </a:ext>
                </a:extLst>
              </p:cNvPr>
              <p:cNvSpPr/>
              <p:nvPr/>
            </p:nvSpPr>
            <p:spPr>
              <a:xfrm>
                <a:off x="-55620175" y="2686900"/>
                <a:ext cx="319800" cy="318300"/>
              </a:xfrm>
              <a:custGeom>
                <a:avLst/>
                <a:gdLst/>
                <a:ahLst/>
                <a:cxnLst/>
                <a:rect l="l" t="t" r="r" b="b"/>
                <a:pathLst>
                  <a:path w="12792" h="12732" extrusionOk="0">
                    <a:moveTo>
                      <a:pt x="5671" y="2240"/>
                    </a:moveTo>
                    <a:cubicBezTo>
                      <a:pt x="6333" y="2240"/>
                      <a:pt x="6931" y="2429"/>
                      <a:pt x="7435" y="2744"/>
                    </a:cubicBezTo>
                    <a:cubicBezTo>
                      <a:pt x="7057" y="4225"/>
                      <a:pt x="5703" y="5233"/>
                      <a:pt x="4159" y="5233"/>
                    </a:cubicBezTo>
                    <a:lnTo>
                      <a:pt x="2332" y="5233"/>
                    </a:lnTo>
                    <a:cubicBezTo>
                      <a:pt x="2489" y="3532"/>
                      <a:pt x="3938" y="2240"/>
                      <a:pt x="5671" y="2240"/>
                    </a:cubicBezTo>
                    <a:close/>
                    <a:moveTo>
                      <a:pt x="8318" y="732"/>
                    </a:moveTo>
                    <a:cubicBezTo>
                      <a:pt x="8434" y="732"/>
                      <a:pt x="8549" y="741"/>
                      <a:pt x="8664" y="759"/>
                    </a:cubicBezTo>
                    <a:cubicBezTo>
                      <a:pt x="9735" y="917"/>
                      <a:pt x="10523" y="1925"/>
                      <a:pt x="10523" y="3059"/>
                    </a:cubicBezTo>
                    <a:lnTo>
                      <a:pt x="10523" y="6147"/>
                    </a:lnTo>
                    <a:cubicBezTo>
                      <a:pt x="10271" y="6021"/>
                      <a:pt x="10050" y="5958"/>
                      <a:pt x="9767" y="5958"/>
                    </a:cubicBezTo>
                    <a:lnTo>
                      <a:pt x="9767" y="5580"/>
                    </a:lnTo>
                    <a:cubicBezTo>
                      <a:pt x="9767" y="3626"/>
                      <a:pt x="8349" y="1957"/>
                      <a:pt x="6490" y="1578"/>
                    </a:cubicBezTo>
                    <a:cubicBezTo>
                      <a:pt x="6975" y="1040"/>
                      <a:pt x="7643" y="732"/>
                      <a:pt x="8318" y="732"/>
                    </a:cubicBezTo>
                    <a:close/>
                    <a:moveTo>
                      <a:pt x="1544" y="6745"/>
                    </a:moveTo>
                    <a:lnTo>
                      <a:pt x="1544" y="8226"/>
                    </a:lnTo>
                    <a:cubicBezTo>
                      <a:pt x="1134" y="8226"/>
                      <a:pt x="788" y="7879"/>
                      <a:pt x="788" y="7470"/>
                    </a:cubicBezTo>
                    <a:cubicBezTo>
                      <a:pt x="788" y="7092"/>
                      <a:pt x="1134" y="6745"/>
                      <a:pt x="1544" y="6745"/>
                    </a:cubicBezTo>
                    <a:close/>
                    <a:moveTo>
                      <a:pt x="9798" y="6745"/>
                    </a:moveTo>
                    <a:cubicBezTo>
                      <a:pt x="10208" y="6745"/>
                      <a:pt x="10554" y="7060"/>
                      <a:pt x="10554" y="7470"/>
                    </a:cubicBezTo>
                    <a:cubicBezTo>
                      <a:pt x="10554" y="7879"/>
                      <a:pt x="10208" y="8226"/>
                      <a:pt x="9798" y="8226"/>
                    </a:cubicBezTo>
                    <a:lnTo>
                      <a:pt x="9798" y="6745"/>
                    </a:lnTo>
                    <a:close/>
                    <a:moveTo>
                      <a:pt x="10712" y="8667"/>
                    </a:moveTo>
                    <a:cubicBezTo>
                      <a:pt x="10775" y="8888"/>
                      <a:pt x="10869" y="9108"/>
                      <a:pt x="11027" y="9297"/>
                    </a:cubicBezTo>
                    <a:cubicBezTo>
                      <a:pt x="11090" y="9455"/>
                      <a:pt x="11216" y="9549"/>
                      <a:pt x="11342" y="9707"/>
                    </a:cubicBezTo>
                    <a:lnTo>
                      <a:pt x="9652" y="9707"/>
                    </a:lnTo>
                    <a:cubicBezTo>
                      <a:pt x="9738" y="9468"/>
                      <a:pt x="9768" y="9254"/>
                      <a:pt x="9798" y="8982"/>
                    </a:cubicBezTo>
                    <a:cubicBezTo>
                      <a:pt x="10145" y="8982"/>
                      <a:pt x="10460" y="8856"/>
                      <a:pt x="10712" y="8667"/>
                    </a:cubicBezTo>
                    <a:close/>
                    <a:moveTo>
                      <a:pt x="8066" y="3280"/>
                    </a:moveTo>
                    <a:cubicBezTo>
                      <a:pt x="8664" y="3847"/>
                      <a:pt x="9042" y="4729"/>
                      <a:pt x="9042" y="5643"/>
                    </a:cubicBezTo>
                    <a:lnTo>
                      <a:pt x="9042" y="8636"/>
                    </a:lnTo>
                    <a:cubicBezTo>
                      <a:pt x="9042" y="10463"/>
                      <a:pt x="7530" y="11975"/>
                      <a:pt x="5671" y="11975"/>
                    </a:cubicBezTo>
                    <a:cubicBezTo>
                      <a:pt x="3812" y="11975"/>
                      <a:pt x="2269" y="10431"/>
                      <a:pt x="2269" y="8573"/>
                    </a:cubicBezTo>
                    <a:lnTo>
                      <a:pt x="2269" y="5989"/>
                    </a:lnTo>
                    <a:lnTo>
                      <a:pt x="4159" y="5989"/>
                    </a:lnTo>
                    <a:cubicBezTo>
                      <a:pt x="5104" y="5989"/>
                      <a:pt x="6049" y="5643"/>
                      <a:pt x="6805" y="5044"/>
                    </a:cubicBezTo>
                    <a:cubicBezTo>
                      <a:pt x="7404" y="4571"/>
                      <a:pt x="7782" y="3941"/>
                      <a:pt x="8066" y="3280"/>
                    </a:cubicBezTo>
                    <a:close/>
                    <a:moveTo>
                      <a:pt x="8329" y="0"/>
                    </a:moveTo>
                    <a:cubicBezTo>
                      <a:pt x="7237" y="0"/>
                      <a:pt x="6224" y="580"/>
                      <a:pt x="5671" y="1547"/>
                    </a:cubicBezTo>
                    <a:lnTo>
                      <a:pt x="5640" y="1547"/>
                    </a:lnTo>
                    <a:cubicBezTo>
                      <a:pt x="3340" y="1547"/>
                      <a:pt x="1481" y="3374"/>
                      <a:pt x="1481" y="5643"/>
                    </a:cubicBezTo>
                    <a:lnTo>
                      <a:pt x="1481" y="5989"/>
                    </a:lnTo>
                    <a:cubicBezTo>
                      <a:pt x="662" y="5989"/>
                      <a:pt x="0" y="6651"/>
                      <a:pt x="0" y="7470"/>
                    </a:cubicBezTo>
                    <a:cubicBezTo>
                      <a:pt x="0" y="8320"/>
                      <a:pt x="662" y="8982"/>
                      <a:pt x="1481" y="8982"/>
                    </a:cubicBezTo>
                    <a:cubicBezTo>
                      <a:pt x="1702" y="11061"/>
                      <a:pt x="3466" y="12731"/>
                      <a:pt x="5577" y="12731"/>
                    </a:cubicBezTo>
                    <a:cubicBezTo>
                      <a:pt x="7215" y="12731"/>
                      <a:pt x="8570" y="11818"/>
                      <a:pt x="9263" y="10463"/>
                    </a:cubicBezTo>
                    <a:lnTo>
                      <a:pt x="12319" y="10463"/>
                    </a:lnTo>
                    <a:cubicBezTo>
                      <a:pt x="12476" y="10463"/>
                      <a:pt x="12634" y="10368"/>
                      <a:pt x="12665" y="10211"/>
                    </a:cubicBezTo>
                    <a:cubicBezTo>
                      <a:pt x="12791" y="9990"/>
                      <a:pt x="12728" y="9833"/>
                      <a:pt x="12571" y="9770"/>
                    </a:cubicBezTo>
                    <a:cubicBezTo>
                      <a:pt x="11783" y="9360"/>
                      <a:pt x="11248" y="8573"/>
                      <a:pt x="11248" y="7690"/>
                    </a:cubicBezTo>
                    <a:lnTo>
                      <a:pt x="11248" y="3122"/>
                    </a:lnTo>
                    <a:cubicBezTo>
                      <a:pt x="11248" y="1578"/>
                      <a:pt x="10208" y="287"/>
                      <a:pt x="8790" y="35"/>
                    </a:cubicBezTo>
                    <a:cubicBezTo>
                      <a:pt x="8636" y="12"/>
                      <a:pt x="8481" y="0"/>
                      <a:pt x="83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38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39CF33F-4849-799B-CD45-366E05E1F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379" y="485334"/>
            <a:ext cx="1301778" cy="42971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87268" y="-7504"/>
            <a:ext cx="3356731" cy="5151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89" name="Google Shape;389;p45"/>
          <p:cNvSpPr txBox="1">
            <a:spLocks noGrp="1"/>
          </p:cNvSpPr>
          <p:nvPr>
            <p:ph type="title"/>
          </p:nvPr>
        </p:nvSpPr>
        <p:spPr>
          <a:xfrm>
            <a:off x="934532" y="1173830"/>
            <a:ext cx="2958808" cy="392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sz="2000" dirty="0">
                <a:solidFill>
                  <a:srgbClr val="FF3AF9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rPr>
              <a:t>매칭이 완료되었어요</a:t>
            </a:r>
            <a:r>
              <a:rPr lang="en-US" altLang="ko-KR" sz="2000" dirty="0">
                <a:solidFill>
                  <a:srgbClr val="FF3AF9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rPr>
              <a:t>!</a:t>
            </a:r>
            <a:endParaRPr sz="2800" dirty="0">
              <a:solidFill>
                <a:srgbClr val="F6A04F"/>
              </a:solidFill>
              <a:latin typeface="Hancom MalangMalang Regular" panose="020F0303000000000000" pitchFamily="34" charset="-127"/>
              <a:ea typeface="Hancom MalangMalang Regular" panose="020F0303000000000000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15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Google Shape;389;p45"/>
          <p:cNvSpPr txBox="1">
            <a:spLocks/>
          </p:cNvSpPr>
          <p:nvPr/>
        </p:nvSpPr>
        <p:spPr>
          <a:xfrm>
            <a:off x="916334" y="1539435"/>
            <a:ext cx="2375142" cy="56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ko-KR" altLang="en-US" sz="3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푸시 알림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C3D790-438F-BEFA-D733-9646E71CD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321761"/>
            <a:ext cx="4469494" cy="57795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5842861"/>
            <a:ext cx="4469494" cy="577951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73176" y="2889282"/>
            <a:ext cx="45719" cy="14944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CD9167-DD66-B5F9-1CC6-5E59093A0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31" y="5457757"/>
            <a:ext cx="8668674" cy="57342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D01EDB-020F-6EA3-8EBA-6261D4B3F3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5350" y="700191"/>
            <a:ext cx="1883836" cy="621849"/>
          </a:xfrm>
          <a:prstGeom prst="rect">
            <a:avLst/>
          </a:prstGeom>
        </p:spPr>
      </p:pic>
      <p:sp>
        <p:nvSpPr>
          <p:cNvPr id="23" name="Google Shape;10467;p71">
            <a:extLst>
              <a:ext uri="{FF2B5EF4-FFF2-40B4-BE49-F238E27FC236}">
                <a16:creationId xmlns:a16="http://schemas.microsoft.com/office/drawing/2014/main" id="{ED934752-2FDF-490C-1178-338B4FC0384E}"/>
              </a:ext>
            </a:extLst>
          </p:cNvPr>
          <p:cNvSpPr/>
          <p:nvPr/>
        </p:nvSpPr>
        <p:spPr>
          <a:xfrm>
            <a:off x="3166383" y="1759924"/>
            <a:ext cx="421914" cy="319549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89;p45">
            <a:extLst>
              <a:ext uri="{FF2B5EF4-FFF2-40B4-BE49-F238E27FC236}">
                <a16:creationId xmlns:a16="http://schemas.microsoft.com/office/drawing/2014/main" id="{BF58351C-4B66-79F5-7FED-AAF1DD41F9ED}"/>
              </a:ext>
            </a:extLst>
          </p:cNvPr>
          <p:cNvSpPr txBox="1">
            <a:spLocks/>
          </p:cNvSpPr>
          <p:nvPr/>
        </p:nvSpPr>
        <p:spPr>
          <a:xfrm>
            <a:off x="7465633" y="2827024"/>
            <a:ext cx="3883168" cy="15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매칭되면 </a:t>
            </a:r>
            <a:r>
              <a:rPr lang="ko-KR" altLang="en-US" sz="1800" dirty="0">
                <a:solidFill>
                  <a:srgbClr val="FF3A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알아서</a:t>
            </a:r>
            <a:endParaRPr lang="en-US" altLang="ko-KR" sz="1800" dirty="0">
              <a:solidFill>
                <a:srgbClr val="FF3AF9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rgbClr val="FF3A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알려주고</a:t>
            </a:r>
            <a:endParaRPr lang="en-US" altLang="ko-KR" sz="1800" dirty="0">
              <a:solidFill>
                <a:srgbClr val="FF98E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727AE3-F86A-3E9C-8620-7725A66A6B34}"/>
              </a:ext>
            </a:extLst>
          </p:cNvPr>
          <p:cNvSpPr txBox="1"/>
          <p:nvPr/>
        </p:nvSpPr>
        <p:spPr>
          <a:xfrm>
            <a:off x="9334001" y="3872924"/>
            <a:ext cx="197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채팅방까지</a:t>
            </a:r>
            <a:endParaRPr kumimoji="1"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306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7D01EDB-020F-6EA3-8EBA-6261D4B3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855" y="443339"/>
            <a:ext cx="1508258" cy="49787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87268" y="-7504"/>
            <a:ext cx="3356731" cy="5151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89" name="Google Shape;389;p45"/>
          <p:cNvSpPr txBox="1">
            <a:spLocks noGrp="1"/>
          </p:cNvSpPr>
          <p:nvPr>
            <p:ph type="title"/>
          </p:nvPr>
        </p:nvSpPr>
        <p:spPr>
          <a:xfrm>
            <a:off x="934532" y="1173830"/>
            <a:ext cx="2958808" cy="392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sz="2000" dirty="0">
                <a:solidFill>
                  <a:srgbClr val="FF3AF9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rPr>
              <a:t>새로운 메시지가 왔어요</a:t>
            </a:r>
            <a:r>
              <a:rPr lang="en-US" altLang="ko-KR" sz="2000" dirty="0">
                <a:solidFill>
                  <a:srgbClr val="FF3AF9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rPr>
              <a:t>!</a:t>
            </a:r>
            <a:endParaRPr sz="2800" dirty="0">
              <a:solidFill>
                <a:srgbClr val="F6A04F"/>
              </a:solidFill>
              <a:latin typeface="Hancom MalangMalang Regular" panose="020F0303000000000000" pitchFamily="34" charset="-127"/>
              <a:ea typeface="Hancom MalangMalang Regular" panose="020F0303000000000000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16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Google Shape;389;p45"/>
          <p:cNvSpPr txBox="1">
            <a:spLocks/>
          </p:cNvSpPr>
          <p:nvPr/>
        </p:nvSpPr>
        <p:spPr>
          <a:xfrm>
            <a:off x="7465633" y="2827024"/>
            <a:ext cx="3883168" cy="15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매칭되면 </a:t>
            </a:r>
            <a:r>
              <a:rPr lang="ko-KR" altLang="en-US" sz="1800" dirty="0">
                <a:solidFill>
                  <a:srgbClr val="FF3A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알아서</a:t>
            </a:r>
            <a:endParaRPr lang="en-US" altLang="ko-KR" sz="1800" dirty="0">
              <a:solidFill>
                <a:srgbClr val="FF98E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rgbClr val="FF3AF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알려주고</a:t>
            </a:r>
            <a:endParaRPr lang="en-US" altLang="ko-KR" sz="1800" dirty="0">
              <a:solidFill>
                <a:srgbClr val="FF98E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Google Shape;389;p45"/>
          <p:cNvSpPr txBox="1">
            <a:spLocks/>
          </p:cNvSpPr>
          <p:nvPr/>
        </p:nvSpPr>
        <p:spPr>
          <a:xfrm>
            <a:off x="916334" y="1539435"/>
            <a:ext cx="2375142" cy="56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ko-KR" altLang="en-US" sz="3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푸시 알림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C3D790-438F-BEFA-D733-9646E71C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321761"/>
            <a:ext cx="4469494" cy="577951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73176" y="2889282"/>
            <a:ext cx="45719" cy="14944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CD9167-DD66-B5F9-1CC6-5E59093A0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31" y="5457757"/>
            <a:ext cx="8668674" cy="5734247"/>
          </a:xfrm>
          <a:prstGeom prst="rect">
            <a:avLst/>
          </a:prstGeom>
        </p:spPr>
      </p:pic>
      <p:pic>
        <p:nvPicPr>
          <p:cNvPr id="19" name="그림 18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39CF33F-4849-799B-CD45-366E05E1F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347" y="696598"/>
            <a:ext cx="1883839" cy="621849"/>
          </a:xfrm>
          <a:prstGeom prst="rect">
            <a:avLst/>
          </a:prstGeom>
        </p:spPr>
      </p:pic>
      <p:sp>
        <p:nvSpPr>
          <p:cNvPr id="2" name="Google Shape;10368;p71">
            <a:extLst>
              <a:ext uri="{FF2B5EF4-FFF2-40B4-BE49-F238E27FC236}">
                <a16:creationId xmlns:a16="http://schemas.microsoft.com/office/drawing/2014/main" id="{7AEEF8AC-4928-7C48-1658-3DA14CEDC148}"/>
              </a:ext>
            </a:extLst>
          </p:cNvPr>
          <p:cNvSpPr/>
          <p:nvPr/>
        </p:nvSpPr>
        <p:spPr>
          <a:xfrm>
            <a:off x="3166942" y="1783783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6755C-DF8A-000D-CE1C-AB84AF6DEF8D}"/>
              </a:ext>
            </a:extLst>
          </p:cNvPr>
          <p:cNvSpPr txBox="1"/>
          <p:nvPr/>
        </p:nvSpPr>
        <p:spPr>
          <a:xfrm>
            <a:off x="7465633" y="3958164"/>
            <a:ext cx="197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채팅방까지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6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787268" y="-7504"/>
            <a:ext cx="3356731" cy="5151004"/>
          </a:xfrm>
          <a:prstGeom prst="rect">
            <a:avLst/>
          </a:prstGeom>
          <a:solidFill>
            <a:srgbClr val="B39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00B1CA-CA9D-DE09-F2C6-AF0C9DCA5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9" r="16890"/>
          <a:stretch/>
        </p:blipFill>
        <p:spPr>
          <a:xfrm>
            <a:off x="3980555" y="-321761"/>
            <a:ext cx="4679742" cy="5779518"/>
          </a:xfrm>
          <a:prstGeom prst="rect">
            <a:avLst/>
          </a:prstGeom>
        </p:spPr>
      </p:pic>
      <p:sp>
        <p:nvSpPr>
          <p:cNvPr id="389" name="Google Shape;389;p45"/>
          <p:cNvSpPr txBox="1">
            <a:spLocks noGrp="1"/>
          </p:cNvSpPr>
          <p:nvPr>
            <p:ph type="title"/>
          </p:nvPr>
        </p:nvSpPr>
        <p:spPr>
          <a:xfrm>
            <a:off x="934532" y="1173830"/>
            <a:ext cx="2958808" cy="392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6A04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부가 기능은 몰아서</a:t>
            </a:r>
            <a:endParaRPr sz="2800" dirty="0">
              <a:solidFill>
                <a:srgbClr val="F6A04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17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Google Shape;389;p45"/>
          <p:cNvSpPr txBox="1">
            <a:spLocks/>
          </p:cNvSpPr>
          <p:nvPr/>
        </p:nvSpPr>
        <p:spPr>
          <a:xfrm>
            <a:off x="7465633" y="2827024"/>
            <a:ext cx="3883168" cy="15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탈퇴는 </a:t>
            </a:r>
            <a:r>
              <a:rPr lang="ko-KR" altLang="en-US" sz="1800" dirty="0">
                <a:solidFill>
                  <a:srgbClr val="FFC15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깨끗하게</a:t>
            </a:r>
            <a:r>
              <a:rPr lang="en-US" altLang="ko-KR" sz="1800" dirty="0">
                <a:solidFill>
                  <a:srgbClr val="FFC15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내 사진은 </a:t>
            </a:r>
            <a:r>
              <a:rPr lang="ko-KR" altLang="en-US" sz="1800" dirty="0">
                <a:solidFill>
                  <a:srgbClr val="FFC15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맑게</a:t>
            </a:r>
            <a:r>
              <a:rPr lang="en-US" altLang="ko-KR" sz="1800" dirty="0">
                <a:solidFill>
                  <a:srgbClr val="FFC15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신고는 </a:t>
            </a:r>
            <a:r>
              <a:rPr lang="ko-KR" altLang="en-US" sz="1800" dirty="0" err="1">
                <a:solidFill>
                  <a:srgbClr val="FFC15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자신있게</a:t>
            </a:r>
            <a:r>
              <a:rPr lang="en-US" altLang="ko-KR" sz="1800" dirty="0">
                <a:solidFill>
                  <a:srgbClr val="FFC15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</a:t>
            </a:r>
          </a:p>
        </p:txBody>
      </p:sp>
      <p:sp>
        <p:nvSpPr>
          <p:cNvPr id="26" name="Google Shape;389;p45"/>
          <p:cNvSpPr txBox="1">
            <a:spLocks/>
          </p:cNvSpPr>
          <p:nvPr/>
        </p:nvSpPr>
        <p:spPr>
          <a:xfrm>
            <a:off x="949464" y="1539435"/>
            <a:ext cx="2375142" cy="56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ko-KR" altLang="en-US" sz="3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환경 설정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7373176" y="2889282"/>
            <a:ext cx="45719" cy="14944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oogle Shape;8485;p65">
            <a:extLst>
              <a:ext uri="{FF2B5EF4-FFF2-40B4-BE49-F238E27FC236}">
                <a16:creationId xmlns:a16="http://schemas.microsoft.com/office/drawing/2014/main" id="{0EC1EB03-4D22-448A-2B85-74E1CA0E5EC9}"/>
              </a:ext>
            </a:extLst>
          </p:cNvPr>
          <p:cNvGrpSpPr/>
          <p:nvPr/>
        </p:nvGrpSpPr>
        <p:grpSpPr>
          <a:xfrm>
            <a:off x="3144603" y="1686369"/>
            <a:ext cx="490519" cy="490519"/>
            <a:chOff x="2676100" y="832575"/>
            <a:chExt cx="483125" cy="483125"/>
          </a:xfrm>
          <a:solidFill>
            <a:schemeClr val="tx1"/>
          </a:solidFill>
        </p:grpSpPr>
        <p:sp>
          <p:nvSpPr>
            <p:cNvPr id="14" name="Google Shape;8486;p65">
              <a:extLst>
                <a:ext uri="{FF2B5EF4-FFF2-40B4-BE49-F238E27FC236}">
                  <a16:creationId xmlns:a16="http://schemas.microsoft.com/office/drawing/2014/main" id="{E9E49807-F809-01E8-05A0-B5C927E5D099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8487;p65">
              <a:extLst>
                <a:ext uri="{FF2B5EF4-FFF2-40B4-BE49-F238E27FC236}">
                  <a16:creationId xmlns:a16="http://schemas.microsoft.com/office/drawing/2014/main" id="{05C7A553-AFD4-298E-9F75-038ACE34245A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8488;p65">
              <a:extLst>
                <a:ext uri="{FF2B5EF4-FFF2-40B4-BE49-F238E27FC236}">
                  <a16:creationId xmlns:a16="http://schemas.microsoft.com/office/drawing/2014/main" id="{FF2DF901-F0E2-F69D-0DAF-44604DC6434A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4CDB034-136C-A3D9-ECA7-4442AC7BF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855" y="-5043500"/>
            <a:ext cx="1508258" cy="4978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FFA39E-8221-CDF1-04BA-54E2E823F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5962092"/>
            <a:ext cx="4469494" cy="5779518"/>
          </a:xfrm>
          <a:prstGeom prst="rect">
            <a:avLst/>
          </a:prstGeom>
        </p:spPr>
      </p:pic>
      <p:pic>
        <p:nvPicPr>
          <p:cNvPr id="19" name="그림 18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B4D37ED-D0CB-93D9-3187-27694D72A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347" y="-4790241"/>
            <a:ext cx="1883839" cy="621849"/>
          </a:xfrm>
          <a:prstGeom prst="rect">
            <a:avLst/>
          </a:prstGeom>
        </p:spPr>
      </p:pic>
      <p:pic>
        <p:nvPicPr>
          <p:cNvPr id="2" name="그림 1" descr="휴대 전화, 스크린샷, 텍스트, 통신 장치이(가) 표시된 사진&#10;&#10;자동 생성된 설명">
            <a:extLst>
              <a:ext uri="{FF2B5EF4-FFF2-40B4-BE49-F238E27FC236}">
                <a16:creationId xmlns:a16="http://schemas.microsoft.com/office/drawing/2014/main" id="{4D2277C8-4E2E-4EC6-04F7-989CD494C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366008"/>
            <a:ext cx="4525975" cy="58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1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787268" y="-7504"/>
            <a:ext cx="3356731" cy="5151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3" name="그림 12" descr="휴대 전화, 스크린샷, 텍스트, 통신 장치이(가) 표시된 사진&#10;&#10;자동 생성된 설명">
            <a:extLst>
              <a:ext uri="{FF2B5EF4-FFF2-40B4-BE49-F238E27FC236}">
                <a16:creationId xmlns:a16="http://schemas.microsoft.com/office/drawing/2014/main" id="{543B2124-C2AD-7AB6-B69F-BC8410B5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302" y="-331998"/>
            <a:ext cx="4525975" cy="5852554"/>
          </a:xfrm>
          <a:prstGeom prst="rect">
            <a:avLst/>
          </a:prstGeom>
        </p:spPr>
      </p:pic>
      <p:sp>
        <p:nvSpPr>
          <p:cNvPr id="389" name="Google Shape;389;p45"/>
          <p:cNvSpPr txBox="1">
            <a:spLocks noGrp="1"/>
          </p:cNvSpPr>
          <p:nvPr>
            <p:ph type="title"/>
          </p:nvPr>
        </p:nvSpPr>
        <p:spPr>
          <a:xfrm>
            <a:off x="588936" y="1173830"/>
            <a:ext cx="3766088" cy="392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고객님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다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당황하셨어요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endParaRPr sz="2000" dirty="0">
              <a:solidFill>
                <a:schemeClr val="accent2">
                  <a:lumMod val="60000"/>
                  <a:lumOff val="4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18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Google Shape;389;p45"/>
          <p:cNvSpPr txBox="1">
            <a:spLocks/>
          </p:cNvSpPr>
          <p:nvPr/>
        </p:nvSpPr>
        <p:spPr>
          <a:xfrm>
            <a:off x="7465633" y="2827024"/>
            <a:ext cx="3883168" cy="15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무슨 일이든</a:t>
            </a:r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rgbClr val="FF0034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신속</a:t>
            </a:r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하고</a:t>
            </a:r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800" dirty="0">
                <a:solidFill>
                  <a:srgbClr val="FF0034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정확</a:t>
            </a:r>
            <a:r>
              <a:rPr lang="ko-KR" altLang="en-US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하게</a:t>
            </a:r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Google Shape;389;p45"/>
          <p:cNvSpPr txBox="1">
            <a:spLocks/>
          </p:cNvSpPr>
          <p:nvPr/>
        </p:nvSpPr>
        <p:spPr>
          <a:xfrm>
            <a:off x="949464" y="1539435"/>
            <a:ext cx="2375142" cy="56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ko-KR" altLang="en-US" sz="3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고객센터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7373176" y="2889282"/>
            <a:ext cx="45719" cy="14944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9468;p68">
            <a:extLst>
              <a:ext uri="{FF2B5EF4-FFF2-40B4-BE49-F238E27FC236}">
                <a16:creationId xmlns:a16="http://schemas.microsoft.com/office/drawing/2014/main" id="{2D962691-84FD-D646-534B-386DAAF57EA3}"/>
              </a:ext>
            </a:extLst>
          </p:cNvPr>
          <p:cNvSpPr/>
          <p:nvPr/>
        </p:nvSpPr>
        <p:spPr>
          <a:xfrm>
            <a:off x="3084204" y="1695965"/>
            <a:ext cx="437862" cy="442116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그림 13" descr="휴대 전화, 스크린샷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1AE7E523-F79A-E741-284E-3989A920A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699" y="5189298"/>
            <a:ext cx="4528277" cy="58555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7EEB44-CE3C-6B89-5A45-7FF1161A7D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9" r="16890"/>
          <a:stretch/>
        </p:blipFill>
        <p:spPr>
          <a:xfrm>
            <a:off x="3987703" y="-5832782"/>
            <a:ext cx="4679742" cy="57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7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787268" y="-7504"/>
            <a:ext cx="3356731" cy="5151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" name="그림 1" descr="휴대 전화, 스크린샷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353CB30A-BBC9-2829-2D00-58AEDE3E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-333485"/>
            <a:ext cx="4528277" cy="5855529"/>
          </a:xfrm>
          <a:prstGeom prst="rect">
            <a:avLst/>
          </a:prstGeom>
        </p:spPr>
      </p:pic>
      <p:sp>
        <p:nvSpPr>
          <p:cNvPr id="389" name="Google Shape;389;p45"/>
          <p:cNvSpPr txBox="1">
            <a:spLocks noGrp="1"/>
          </p:cNvSpPr>
          <p:nvPr>
            <p:ph type="title"/>
          </p:nvPr>
        </p:nvSpPr>
        <p:spPr>
          <a:xfrm>
            <a:off x="588936" y="1173830"/>
            <a:ext cx="3766088" cy="392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92D05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???:</a:t>
            </a:r>
            <a:r>
              <a:rPr lang="ko-KR" altLang="en-US" sz="2000" dirty="0">
                <a:solidFill>
                  <a:srgbClr val="92D05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제 </a:t>
            </a:r>
            <a:r>
              <a:rPr lang="ko-KR" altLang="en-US" sz="2000" dirty="0" err="1">
                <a:solidFill>
                  <a:srgbClr val="92D05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점수는요</a:t>
            </a:r>
            <a:r>
              <a:rPr lang="en-US" altLang="ko-KR" sz="2000" dirty="0">
                <a:solidFill>
                  <a:srgbClr val="92D05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</a:t>
            </a:r>
            <a:endParaRPr sz="2000" dirty="0">
              <a:solidFill>
                <a:srgbClr val="92D05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19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Google Shape;389;p45"/>
          <p:cNvSpPr txBox="1">
            <a:spLocks/>
          </p:cNvSpPr>
          <p:nvPr/>
        </p:nvSpPr>
        <p:spPr>
          <a:xfrm>
            <a:off x="7465633" y="2827024"/>
            <a:ext cx="3883168" cy="15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altLang="ko-KR" sz="18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MANNER</a:t>
            </a: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MAKETH</a:t>
            </a:r>
          </a:p>
          <a:p>
            <a:endParaRPr lang="en-US" altLang="ko-KR" sz="1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MAN</a:t>
            </a:r>
          </a:p>
        </p:txBody>
      </p:sp>
      <p:sp>
        <p:nvSpPr>
          <p:cNvPr id="26" name="Google Shape;389;p45"/>
          <p:cNvSpPr txBox="1">
            <a:spLocks/>
          </p:cNvSpPr>
          <p:nvPr/>
        </p:nvSpPr>
        <p:spPr>
          <a:xfrm>
            <a:off x="949464" y="1539435"/>
            <a:ext cx="2375142" cy="56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ko-KR" altLang="en-US" sz="3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매너평가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7373176" y="2889282"/>
            <a:ext cx="45719" cy="14944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7D92D2-EB13-91B0-55CC-19B76EB9E028}"/>
              </a:ext>
            </a:extLst>
          </p:cNvPr>
          <p:cNvSpPr/>
          <p:nvPr/>
        </p:nvSpPr>
        <p:spPr>
          <a:xfrm>
            <a:off x="-40477" y="5724208"/>
            <a:ext cx="9144000" cy="26323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" name="Google Shape;8443;p65">
            <a:extLst>
              <a:ext uri="{FF2B5EF4-FFF2-40B4-BE49-F238E27FC236}">
                <a16:creationId xmlns:a16="http://schemas.microsoft.com/office/drawing/2014/main" id="{3DC9E95E-DCDF-F86C-0E03-3BEEC7E61637}"/>
              </a:ext>
            </a:extLst>
          </p:cNvPr>
          <p:cNvGrpSpPr/>
          <p:nvPr/>
        </p:nvGrpSpPr>
        <p:grpSpPr>
          <a:xfrm>
            <a:off x="3103719" y="1637971"/>
            <a:ext cx="437863" cy="493656"/>
            <a:chOff x="3299850" y="238575"/>
            <a:chExt cx="427725" cy="482225"/>
          </a:xfrm>
          <a:solidFill>
            <a:schemeClr val="tx1"/>
          </a:solidFill>
        </p:grpSpPr>
        <p:sp>
          <p:nvSpPr>
            <p:cNvPr id="6" name="Google Shape;8444;p65">
              <a:extLst>
                <a:ext uri="{FF2B5EF4-FFF2-40B4-BE49-F238E27FC236}">
                  <a16:creationId xmlns:a16="http://schemas.microsoft.com/office/drawing/2014/main" id="{BA7EBB7D-B2FC-16CC-4420-69B7B8D519C1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8445;p65">
              <a:extLst>
                <a:ext uri="{FF2B5EF4-FFF2-40B4-BE49-F238E27FC236}">
                  <a16:creationId xmlns:a16="http://schemas.microsoft.com/office/drawing/2014/main" id="{D19D84C1-5706-70F9-0744-154FC07D9488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8446;p65">
              <a:extLst>
                <a:ext uri="{FF2B5EF4-FFF2-40B4-BE49-F238E27FC236}">
                  <a16:creationId xmlns:a16="http://schemas.microsoft.com/office/drawing/2014/main" id="{81B21E12-8B22-B096-70A9-50E4F97DA801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8447;p65">
              <a:extLst>
                <a:ext uri="{FF2B5EF4-FFF2-40B4-BE49-F238E27FC236}">
                  <a16:creationId xmlns:a16="http://schemas.microsoft.com/office/drawing/2014/main" id="{768ADDF5-514A-353E-8911-0375DAE0AF69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8448;p65">
              <a:extLst>
                <a:ext uri="{FF2B5EF4-FFF2-40B4-BE49-F238E27FC236}">
                  <a16:creationId xmlns:a16="http://schemas.microsoft.com/office/drawing/2014/main" id="{77D01C82-918C-B058-1676-CD22258F9A37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7" name="그림 16" descr="휴대 전화, 스크린샷, 텍스트, 통신 장치이(가) 표시된 사진&#10;&#10;자동 생성된 설명">
            <a:extLst>
              <a:ext uri="{FF2B5EF4-FFF2-40B4-BE49-F238E27FC236}">
                <a16:creationId xmlns:a16="http://schemas.microsoft.com/office/drawing/2014/main" id="{5C76C001-A14D-7A79-C99A-B3A75A384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-6107255"/>
            <a:ext cx="4525975" cy="58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6C121B-23F8-3EAE-AEC9-62C4C63D40D1}"/>
              </a:ext>
            </a:extLst>
          </p:cNvPr>
          <p:cNvSpPr/>
          <p:nvPr/>
        </p:nvSpPr>
        <p:spPr>
          <a:xfrm>
            <a:off x="-1" y="-55"/>
            <a:ext cx="9144000" cy="1065879"/>
          </a:xfrm>
          <a:prstGeom prst="rect">
            <a:avLst/>
          </a:prstGeom>
          <a:solidFill>
            <a:srgbClr val="FFC1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1C45D-1E0C-B984-A62C-50A37286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82333"/>
            <a:ext cx="7886700" cy="576072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latin typeface="Hancom MalangMalang Regular" panose="020F0303000000000000" pitchFamily="34" charset="-127"/>
                <a:ea typeface="Hancom MalangMalang Regular" panose="020F0303000000000000" pitchFamily="34" charset="-127"/>
              </a:rPr>
              <a:t>팀원 소개</a:t>
            </a:r>
            <a:endParaRPr lang="en-US" b="1" dirty="0">
              <a:solidFill>
                <a:schemeClr val="bg1"/>
              </a:solidFill>
              <a:latin typeface="Hancom MalangMalang Regular" panose="020F0303000000000000" pitchFamily="34" charset="-127"/>
              <a:ea typeface="Hancom MalangMalang Regular" panose="020F0303000000000000" pitchFamily="34" charset="-127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515F1-704D-C117-EE20-F7C84AB3E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0B8A5D-7DD6-537A-503D-796C9EEB42A2}"/>
              </a:ext>
            </a:extLst>
          </p:cNvPr>
          <p:cNvGrpSpPr/>
          <p:nvPr/>
        </p:nvGrpSpPr>
        <p:grpSpPr>
          <a:xfrm>
            <a:off x="2282247" y="1640875"/>
            <a:ext cx="1303020" cy="3122138"/>
            <a:chOff x="2062063" y="1855395"/>
            <a:chExt cx="1737360" cy="416285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AA9D845-0DA0-2790-40EA-F146947F359C}"/>
                </a:ext>
              </a:extLst>
            </p:cNvPr>
            <p:cNvSpPr/>
            <p:nvPr/>
          </p:nvSpPr>
          <p:spPr>
            <a:xfrm>
              <a:off x="2067662" y="1874058"/>
              <a:ext cx="1726163" cy="41441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0" dist="50800" dir="13500000">
                <a:prstClr val="black">
                  <a:alpha val="7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1CD1C7-90CC-BF95-CE33-B4EDFBCF1071}"/>
                </a:ext>
              </a:extLst>
            </p:cNvPr>
            <p:cNvSpPr/>
            <p:nvPr/>
          </p:nvSpPr>
          <p:spPr>
            <a:xfrm>
              <a:off x="2067662" y="1874058"/>
              <a:ext cx="1726163" cy="41441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>
              <a:innerShdw blurRad="101600" dist="762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195461F-C0AD-E836-C1B1-B96ADBDF5B90}"/>
                </a:ext>
              </a:extLst>
            </p:cNvPr>
            <p:cNvSpPr/>
            <p:nvPr/>
          </p:nvSpPr>
          <p:spPr>
            <a:xfrm>
              <a:off x="2062063" y="1855395"/>
              <a:ext cx="1737360" cy="1737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F67E4-A1AC-F607-A754-3425100A3B92}"/>
              </a:ext>
            </a:extLst>
          </p:cNvPr>
          <p:cNvGrpSpPr/>
          <p:nvPr/>
        </p:nvGrpSpPr>
        <p:grpSpPr>
          <a:xfrm>
            <a:off x="3920490" y="1626878"/>
            <a:ext cx="1303020" cy="3122138"/>
            <a:chOff x="2062063" y="1855395"/>
            <a:chExt cx="1737360" cy="416285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8C4B7FC-B4AD-C21C-188D-22AD6E980E9C}"/>
                </a:ext>
              </a:extLst>
            </p:cNvPr>
            <p:cNvSpPr/>
            <p:nvPr/>
          </p:nvSpPr>
          <p:spPr>
            <a:xfrm>
              <a:off x="2067662" y="1874058"/>
              <a:ext cx="1726163" cy="41441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0" dist="50800" dir="13500000">
                <a:prstClr val="black">
                  <a:alpha val="7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28FD58F-B680-ABB7-9522-FF4322ACA191}"/>
                </a:ext>
              </a:extLst>
            </p:cNvPr>
            <p:cNvSpPr/>
            <p:nvPr/>
          </p:nvSpPr>
          <p:spPr>
            <a:xfrm>
              <a:off x="2067662" y="1874058"/>
              <a:ext cx="1726163" cy="41441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>
              <a:innerShdw blurRad="101600" dist="762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2A7DB33-7EEE-AB26-9BBC-AD379BA4F268}"/>
                </a:ext>
              </a:extLst>
            </p:cNvPr>
            <p:cNvSpPr/>
            <p:nvPr/>
          </p:nvSpPr>
          <p:spPr>
            <a:xfrm>
              <a:off x="2062063" y="1855395"/>
              <a:ext cx="1737360" cy="1737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accent6"/>
                  </a:solidFill>
                </a:rPr>
                <a:t>O</a:t>
              </a:r>
            </a:p>
          </p:txBody>
        </p:sp>
        <p:pic>
          <p:nvPicPr>
            <p:cNvPr id="28" name="Graphic 27" descr="Stars outline">
              <a:extLst>
                <a:ext uri="{FF2B5EF4-FFF2-40B4-BE49-F238E27FC236}">
                  <a16:creationId xmlns:a16="http://schemas.microsoft.com/office/drawing/2014/main" id="{69CCA08C-5A76-3EE3-97B4-0C40EB9C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702143" y="5112601"/>
              <a:ext cx="457200" cy="4572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9A9BE3-FEC0-52E8-52F5-4CBF31AD567F}"/>
              </a:ext>
            </a:extLst>
          </p:cNvPr>
          <p:cNvGrpSpPr/>
          <p:nvPr/>
        </p:nvGrpSpPr>
        <p:grpSpPr>
          <a:xfrm>
            <a:off x="5558733" y="1645125"/>
            <a:ext cx="1303020" cy="3122138"/>
            <a:chOff x="2062063" y="1855395"/>
            <a:chExt cx="1737360" cy="416285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DDC3369-D442-FBED-317B-4A41A2BB301A}"/>
                </a:ext>
              </a:extLst>
            </p:cNvPr>
            <p:cNvSpPr/>
            <p:nvPr/>
          </p:nvSpPr>
          <p:spPr>
            <a:xfrm>
              <a:off x="2067662" y="1874058"/>
              <a:ext cx="1726163" cy="41441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0" dist="50800" dir="13500000">
                <a:prstClr val="black">
                  <a:alpha val="7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1283B47-32DD-7B90-6607-A3AB17C02CC9}"/>
                </a:ext>
              </a:extLst>
            </p:cNvPr>
            <p:cNvSpPr/>
            <p:nvPr/>
          </p:nvSpPr>
          <p:spPr>
            <a:xfrm>
              <a:off x="2067662" y="1874058"/>
              <a:ext cx="1726163" cy="41441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>
              <a:innerShdw blurRad="101600" dist="762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2A4A80-B1B1-0AE9-4516-ACD02F6C0F60}"/>
                </a:ext>
              </a:extLst>
            </p:cNvPr>
            <p:cNvSpPr/>
            <p:nvPr/>
          </p:nvSpPr>
          <p:spPr>
            <a:xfrm>
              <a:off x="2062063" y="1855395"/>
              <a:ext cx="1737360" cy="1737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accent4"/>
                  </a:solidFill>
                </a:rPr>
                <a:t>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65EFEF-AA9F-F428-C484-AC35D2C431C5}"/>
              </a:ext>
            </a:extLst>
          </p:cNvPr>
          <p:cNvGrpSpPr/>
          <p:nvPr/>
        </p:nvGrpSpPr>
        <p:grpSpPr>
          <a:xfrm>
            <a:off x="648201" y="1626878"/>
            <a:ext cx="1303020" cy="3122138"/>
            <a:chOff x="1956431" y="1549061"/>
            <a:chExt cx="1737360" cy="41628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940C80-C5B5-085B-0BF2-0273CD816333}"/>
                </a:ext>
              </a:extLst>
            </p:cNvPr>
            <p:cNvGrpSpPr/>
            <p:nvPr/>
          </p:nvGrpSpPr>
          <p:grpSpPr>
            <a:xfrm>
              <a:off x="1956431" y="1549061"/>
              <a:ext cx="1737360" cy="4162850"/>
              <a:chOff x="2062063" y="1855395"/>
              <a:chExt cx="1737360" cy="416285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FEADB0A-BDD8-4DFC-A699-D621728D8932}"/>
                  </a:ext>
                </a:extLst>
              </p:cNvPr>
              <p:cNvSpPr/>
              <p:nvPr/>
            </p:nvSpPr>
            <p:spPr>
              <a:xfrm>
                <a:off x="2067662" y="1874058"/>
                <a:ext cx="1726163" cy="414418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0" dist="50800" dir="13500000">
                  <a:prstClr val="black">
                    <a:alpha val="7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C8AF6DD-869A-D876-CB1E-86A2B455F396}"/>
                  </a:ext>
                </a:extLst>
              </p:cNvPr>
              <p:cNvSpPr/>
              <p:nvPr/>
            </p:nvSpPr>
            <p:spPr>
              <a:xfrm>
                <a:off x="2067662" y="1874058"/>
                <a:ext cx="1726163" cy="414418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  <a:alpha val="75000"/>
                </a:schemeClr>
              </a:solidFill>
              <a:ln>
                <a:noFill/>
              </a:ln>
              <a:effectLst>
                <a:innerShdw blurRad="101600" dist="762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D0DD2C-4907-8ABF-81BF-43A2DEEE94DC}"/>
                  </a:ext>
                </a:extLst>
              </p:cNvPr>
              <p:cNvSpPr/>
              <p:nvPr/>
            </p:nvSpPr>
            <p:spPr>
              <a:xfrm>
                <a:off x="2062063" y="1855395"/>
                <a:ext cx="1737360" cy="17373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dist="762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5ABDDD-C363-150B-E450-AFB0977BC71E}"/>
                  </a:ext>
                </a:extLst>
              </p:cNvPr>
              <p:cNvSpPr txBox="1"/>
              <p:nvPr/>
            </p:nvSpPr>
            <p:spPr>
              <a:xfrm>
                <a:off x="2448556" y="3795812"/>
                <a:ext cx="964367" cy="625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b="1" dirty="0">
                    <a:solidFill>
                      <a:schemeClr val="bg1">
                        <a:lumMod val="50000"/>
                      </a:schemeClr>
                    </a:solidFill>
                  </a:rPr>
                  <a:t>리더</a:t>
                </a:r>
                <a:endParaRPr lang="en-US" altLang="ko-KR" sz="1050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김광래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5B595-5BA5-D300-9FEC-AA247A1652C5}"/>
                </a:ext>
              </a:extLst>
            </p:cNvPr>
            <p:cNvSpPr txBox="1"/>
            <p:nvPr/>
          </p:nvSpPr>
          <p:spPr>
            <a:xfrm>
              <a:off x="1980687" y="4142553"/>
              <a:ext cx="168884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75" dirty="0">
                  <a:solidFill>
                    <a:schemeClr val="bg1">
                      <a:lumMod val="65000"/>
                    </a:schemeClr>
                  </a:solidFill>
                </a:rPr>
                <a:t>프로젝트 매니저</a:t>
              </a:r>
              <a:endParaRPr lang="en-US" altLang="ko-KR" sz="675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675" dirty="0">
                  <a:solidFill>
                    <a:schemeClr val="bg1">
                      <a:lumMod val="65000"/>
                    </a:schemeClr>
                  </a:solidFill>
                </a:rPr>
                <a:t>작업 환경 구성</a:t>
              </a:r>
              <a:endParaRPr lang="en-US" altLang="ko-KR" sz="675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675" dirty="0">
                  <a:solidFill>
                    <a:schemeClr val="bg1">
                      <a:lumMod val="65000"/>
                    </a:schemeClr>
                  </a:solidFill>
                </a:rPr>
                <a:t>웹 프로그래밍</a:t>
              </a:r>
              <a:endParaRPr lang="en-US" altLang="ko-KR" sz="675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en-US" altLang="ko-KR" sz="675" dirty="0">
                  <a:solidFill>
                    <a:schemeClr val="bg1">
                      <a:lumMod val="65000"/>
                    </a:schemeClr>
                  </a:solidFill>
                </a:rPr>
                <a:t>iOS SQL Python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B9EF7B3-BBB3-0F8C-7894-E3A0679C25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r="3906" b="44880"/>
          <a:stretch/>
        </p:blipFill>
        <p:spPr>
          <a:xfrm>
            <a:off x="3897057" y="1577173"/>
            <a:ext cx="1349885" cy="1349885"/>
          </a:xfrm>
          <a:prstGeom prst="ellipse">
            <a:avLst/>
          </a:prstGeom>
          <a:ln>
            <a:solidFill>
              <a:srgbClr val="EEE7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DDE2A3-F2E9-701B-5E32-D0B0B9DBC1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t="20909" b="14001"/>
          <a:stretch/>
        </p:blipFill>
        <p:spPr>
          <a:xfrm>
            <a:off x="2282245" y="1603445"/>
            <a:ext cx="1349885" cy="1349885"/>
          </a:xfrm>
          <a:prstGeom prst="ellipse">
            <a:avLst/>
          </a:prstGeom>
          <a:ln>
            <a:solidFill>
              <a:srgbClr val="EEE7D3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27349B-A83C-298F-9E3A-1B661E585B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8" r="21868"/>
          <a:stretch/>
        </p:blipFill>
        <p:spPr>
          <a:xfrm>
            <a:off x="5540277" y="1587447"/>
            <a:ext cx="1349885" cy="1349885"/>
          </a:xfrm>
          <a:prstGeom prst="ellipse">
            <a:avLst/>
          </a:prstGeom>
          <a:ln>
            <a:solidFill>
              <a:srgbClr val="EEE7D3"/>
            </a:solidFill>
          </a:ln>
        </p:spPr>
      </p:pic>
      <p:grpSp>
        <p:nvGrpSpPr>
          <p:cNvPr id="46" name="Group 28">
            <a:extLst>
              <a:ext uri="{FF2B5EF4-FFF2-40B4-BE49-F238E27FC236}">
                <a16:creationId xmlns:a16="http://schemas.microsoft.com/office/drawing/2014/main" id="{CEF36BF9-A275-C1B6-5517-1D81F4105CEC}"/>
              </a:ext>
            </a:extLst>
          </p:cNvPr>
          <p:cNvGrpSpPr/>
          <p:nvPr/>
        </p:nvGrpSpPr>
        <p:grpSpPr>
          <a:xfrm>
            <a:off x="7178578" y="1644117"/>
            <a:ext cx="1303020" cy="3122138"/>
            <a:chOff x="2062063" y="1855395"/>
            <a:chExt cx="1737360" cy="4162850"/>
          </a:xfrm>
        </p:grpSpPr>
        <p:sp>
          <p:nvSpPr>
            <p:cNvPr id="47" name="Rectangle: Rounded Corners 29">
              <a:extLst>
                <a:ext uri="{FF2B5EF4-FFF2-40B4-BE49-F238E27FC236}">
                  <a16:creationId xmlns:a16="http://schemas.microsoft.com/office/drawing/2014/main" id="{653B57C6-9EB7-3F09-498A-22001C45A0F3}"/>
                </a:ext>
              </a:extLst>
            </p:cNvPr>
            <p:cNvSpPr/>
            <p:nvPr/>
          </p:nvSpPr>
          <p:spPr>
            <a:xfrm>
              <a:off x="2067662" y="1874058"/>
              <a:ext cx="1726163" cy="41441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0" dist="50800" dir="13500000">
                <a:prstClr val="black">
                  <a:alpha val="7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Rectangle: Rounded Corners 30">
              <a:extLst>
                <a:ext uri="{FF2B5EF4-FFF2-40B4-BE49-F238E27FC236}">
                  <a16:creationId xmlns:a16="http://schemas.microsoft.com/office/drawing/2014/main" id="{4431BD9B-8D86-6FCE-A343-6EB1797F1AC2}"/>
                </a:ext>
              </a:extLst>
            </p:cNvPr>
            <p:cNvSpPr/>
            <p:nvPr/>
          </p:nvSpPr>
          <p:spPr>
            <a:xfrm>
              <a:off x="2067662" y="1874058"/>
              <a:ext cx="1726163" cy="41441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>
              <a:innerShdw blurRad="101600" dist="762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9" name="Oval 31">
              <a:extLst>
                <a:ext uri="{FF2B5EF4-FFF2-40B4-BE49-F238E27FC236}">
                  <a16:creationId xmlns:a16="http://schemas.microsoft.com/office/drawing/2014/main" id="{79A793AD-7A3D-74D9-F1FE-790191421308}"/>
                </a:ext>
              </a:extLst>
            </p:cNvPr>
            <p:cNvSpPr/>
            <p:nvPr/>
          </p:nvSpPr>
          <p:spPr>
            <a:xfrm>
              <a:off x="2062063" y="1855395"/>
              <a:ext cx="1737360" cy="1737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accent4"/>
                  </a:solidFill>
                </a:rPr>
                <a:t>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9E990BC-0C96-6E43-F286-BE1BF02B0B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" b="5538"/>
          <a:stretch/>
        </p:blipFill>
        <p:spPr>
          <a:xfrm>
            <a:off x="7155145" y="1602614"/>
            <a:ext cx="1349885" cy="1349885"/>
          </a:xfrm>
          <a:prstGeom prst="ellipse">
            <a:avLst/>
          </a:prstGeom>
          <a:ln>
            <a:solidFill>
              <a:srgbClr val="EEE7D3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72F4BDD-E61F-88A5-FCF5-A46064E05C41}"/>
              </a:ext>
            </a:extLst>
          </p:cNvPr>
          <p:cNvSpPr txBox="1"/>
          <p:nvPr/>
        </p:nvSpPr>
        <p:spPr>
          <a:xfrm>
            <a:off x="2588214" y="3086989"/>
            <a:ext cx="723275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</a:rPr>
              <a:t>팀원</a:t>
            </a:r>
            <a:endParaRPr lang="en-US" altLang="ko-KR" sz="105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강규창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BA9F65-0050-E8EE-213F-E2ECF163BED0}"/>
              </a:ext>
            </a:extLst>
          </p:cNvPr>
          <p:cNvSpPr txBox="1"/>
          <p:nvPr/>
        </p:nvSpPr>
        <p:spPr>
          <a:xfrm>
            <a:off x="2316536" y="3576795"/>
            <a:ext cx="1266632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75" dirty="0" err="1">
                <a:solidFill>
                  <a:schemeClr val="bg1">
                    <a:lumMod val="65000"/>
                  </a:schemeClr>
                </a:solidFill>
              </a:rPr>
              <a:t>백엔드</a:t>
            </a:r>
            <a:endParaRPr lang="en-US" altLang="ko-KR" sz="675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675" dirty="0">
                <a:solidFill>
                  <a:schemeClr val="bg1">
                    <a:lumMod val="65000"/>
                  </a:schemeClr>
                </a:solidFill>
              </a:rPr>
              <a:t>웹 프로그래밍</a:t>
            </a:r>
            <a:endParaRPr lang="en-US" altLang="ko-KR" sz="675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675" dirty="0">
                <a:solidFill>
                  <a:schemeClr val="bg1">
                    <a:lumMod val="65000"/>
                  </a:schemeClr>
                </a:solidFill>
              </a:rPr>
              <a:t>Android</a:t>
            </a:r>
            <a:r>
              <a:rPr lang="ko-KR" altLang="en-US" sz="675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675" dirty="0">
                <a:solidFill>
                  <a:schemeClr val="bg1">
                    <a:lumMod val="65000"/>
                  </a:schemeClr>
                </a:solidFill>
              </a:rPr>
              <a:t>SQL JAVA</a:t>
            </a:r>
            <a:endParaRPr lang="en-US" sz="67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48AB59-2925-63D7-5B23-C90F0D25AB2C}"/>
              </a:ext>
            </a:extLst>
          </p:cNvPr>
          <p:cNvSpPr txBox="1"/>
          <p:nvPr/>
        </p:nvSpPr>
        <p:spPr>
          <a:xfrm>
            <a:off x="4212464" y="3083570"/>
            <a:ext cx="723275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</a:rPr>
              <a:t>팀원</a:t>
            </a:r>
            <a:endParaRPr lang="en-US" altLang="ko-KR" sz="105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김석영</a:t>
            </a:r>
            <a:endParaRPr lang="en-US" altLang="ko-KR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B37110-44BA-E5C8-1759-CB8F0EB2F237}"/>
              </a:ext>
            </a:extLst>
          </p:cNvPr>
          <p:cNvSpPr txBox="1"/>
          <p:nvPr/>
        </p:nvSpPr>
        <p:spPr>
          <a:xfrm>
            <a:off x="3940786" y="3573376"/>
            <a:ext cx="1266632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75" dirty="0" err="1">
                <a:solidFill>
                  <a:schemeClr val="bg1">
                    <a:lumMod val="65000"/>
                  </a:schemeClr>
                </a:solidFill>
              </a:rPr>
              <a:t>프론트엔드</a:t>
            </a:r>
            <a:endParaRPr lang="en-US" altLang="ko-KR" sz="675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675" dirty="0">
                <a:solidFill>
                  <a:schemeClr val="bg1">
                    <a:lumMod val="65000"/>
                  </a:schemeClr>
                </a:solidFill>
              </a:rPr>
              <a:t>웹 프로그래밍</a:t>
            </a:r>
            <a:endParaRPr lang="en-US" altLang="ko-KR" sz="675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ko-KR" sz="675" dirty="0">
                <a:solidFill>
                  <a:schemeClr val="bg1">
                    <a:lumMod val="65000"/>
                  </a:schemeClr>
                </a:solidFill>
              </a:rPr>
              <a:t>JAVA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70F78E-B8E7-49F9-0D08-A4C3FBC1196B}"/>
              </a:ext>
            </a:extLst>
          </p:cNvPr>
          <p:cNvSpPr txBox="1"/>
          <p:nvPr/>
        </p:nvSpPr>
        <p:spPr>
          <a:xfrm>
            <a:off x="5862600" y="3086989"/>
            <a:ext cx="723275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</a:rPr>
              <a:t>팀원</a:t>
            </a:r>
            <a:endParaRPr lang="en-US" altLang="ko-KR" sz="105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김주형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1DC402-E154-A06B-712B-22D5D4493CC6}"/>
              </a:ext>
            </a:extLst>
          </p:cNvPr>
          <p:cNvSpPr txBox="1"/>
          <p:nvPr/>
        </p:nvSpPr>
        <p:spPr>
          <a:xfrm>
            <a:off x="5590922" y="3576795"/>
            <a:ext cx="1266632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75" dirty="0" err="1">
                <a:solidFill>
                  <a:schemeClr val="bg1">
                    <a:lumMod val="65000"/>
                  </a:schemeClr>
                </a:solidFill>
              </a:rPr>
              <a:t>프론트엔드</a:t>
            </a:r>
            <a:endParaRPr lang="en-US" altLang="ko-KR" sz="675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675" dirty="0">
                <a:solidFill>
                  <a:schemeClr val="bg1">
                    <a:lumMod val="65000"/>
                  </a:schemeClr>
                </a:solidFill>
              </a:rPr>
              <a:t>웹 프로그래밍</a:t>
            </a:r>
            <a:endParaRPr lang="en-US" altLang="ko-KR" sz="675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675" dirty="0">
                <a:solidFill>
                  <a:schemeClr val="bg1">
                    <a:lumMod val="65000"/>
                  </a:schemeClr>
                </a:solidFill>
              </a:rPr>
              <a:t>자료 제작</a:t>
            </a:r>
            <a:endParaRPr lang="en-US" sz="67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B0567F-9511-7088-49B3-1AD55BF91998}"/>
              </a:ext>
            </a:extLst>
          </p:cNvPr>
          <p:cNvSpPr txBox="1"/>
          <p:nvPr/>
        </p:nvSpPr>
        <p:spPr>
          <a:xfrm>
            <a:off x="7471813" y="3080038"/>
            <a:ext cx="723275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</a:rPr>
              <a:t>팀원</a:t>
            </a:r>
            <a:endParaRPr lang="en-US" altLang="ko-KR" sz="105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김수민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FD471B-ABBF-26B8-D916-6C99F769121C}"/>
              </a:ext>
            </a:extLst>
          </p:cNvPr>
          <p:cNvSpPr txBox="1"/>
          <p:nvPr/>
        </p:nvSpPr>
        <p:spPr>
          <a:xfrm>
            <a:off x="7200135" y="3569844"/>
            <a:ext cx="12666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75" dirty="0" err="1">
                <a:solidFill>
                  <a:schemeClr val="bg1">
                    <a:lumMod val="65000"/>
                  </a:schemeClr>
                </a:solidFill>
              </a:rPr>
              <a:t>백엔드</a:t>
            </a:r>
            <a:endParaRPr lang="en-US" altLang="ko-KR" sz="675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675" dirty="0" err="1">
                <a:solidFill>
                  <a:schemeClr val="bg1">
                    <a:lumMod val="65000"/>
                  </a:schemeClr>
                </a:solidFill>
              </a:rPr>
              <a:t>프론트엔드</a:t>
            </a:r>
            <a:endParaRPr lang="en-US" altLang="ko-KR" sz="675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675" dirty="0">
                <a:solidFill>
                  <a:schemeClr val="bg1">
                    <a:lumMod val="65000"/>
                  </a:schemeClr>
                </a:solidFill>
              </a:rPr>
              <a:t>웹 프로그래밍</a:t>
            </a:r>
            <a:endParaRPr lang="en-US" altLang="ko-KR" sz="675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ko-KR" sz="675" dirty="0">
                <a:solidFill>
                  <a:schemeClr val="bg1">
                    <a:lumMod val="65000"/>
                  </a:schemeClr>
                </a:solidFill>
              </a:rPr>
              <a:t>SQL JAVA</a:t>
            </a:r>
          </a:p>
        </p:txBody>
      </p:sp>
      <p:pic>
        <p:nvPicPr>
          <p:cNvPr id="63" name="그림 62" descr="나무, 야외, 사람, 의류이(가) 표시된 사진&#10;&#10;자동 생성된 설명">
            <a:extLst>
              <a:ext uri="{FF2B5EF4-FFF2-40B4-BE49-F238E27FC236}">
                <a16:creationId xmlns:a16="http://schemas.microsoft.com/office/drawing/2014/main" id="{ECF94C5E-B2B9-4CB1-6FC7-28F7B45E69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137" t="11360" r="20841"/>
          <a:stretch/>
        </p:blipFill>
        <p:spPr>
          <a:xfrm>
            <a:off x="654794" y="1640875"/>
            <a:ext cx="1289828" cy="1303020"/>
          </a:xfrm>
          <a:prstGeom prst="ellipse">
            <a:avLst/>
          </a:prstGeom>
        </p:spPr>
      </p:pic>
      <p:pic>
        <p:nvPicPr>
          <p:cNvPr id="65" name="Graphic 20" descr="Empty battery outline">
            <a:extLst>
              <a:ext uri="{FF2B5EF4-FFF2-40B4-BE49-F238E27FC236}">
                <a16:creationId xmlns:a16="http://schemas.microsoft.com/office/drawing/2014/main" id="{B5824BA1-B179-60CD-962D-8618B36F3C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24064" y="4078650"/>
            <a:ext cx="342900" cy="342900"/>
          </a:xfrm>
          <a:prstGeom prst="rect">
            <a:avLst/>
          </a:prstGeom>
        </p:spPr>
      </p:pic>
      <p:pic>
        <p:nvPicPr>
          <p:cNvPr id="66" name="Graphic 27" descr="Stars outline">
            <a:extLst>
              <a:ext uri="{FF2B5EF4-FFF2-40B4-BE49-F238E27FC236}">
                <a16:creationId xmlns:a16="http://schemas.microsoft.com/office/drawing/2014/main" id="{288EA24B-3FD9-206D-6E3B-0B0091674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62307" y="4067116"/>
            <a:ext cx="342900" cy="342900"/>
          </a:xfrm>
          <a:prstGeom prst="rect">
            <a:avLst/>
          </a:prstGeom>
        </p:spPr>
      </p:pic>
      <p:pic>
        <p:nvPicPr>
          <p:cNvPr id="67" name="Graphic 27" descr="Stars outline">
            <a:extLst>
              <a:ext uri="{FF2B5EF4-FFF2-40B4-BE49-F238E27FC236}">
                <a16:creationId xmlns:a16="http://schemas.microsoft.com/office/drawing/2014/main" id="{BFEC23A3-55A6-5155-D9B5-CD2E111BB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63822" y="4081246"/>
            <a:ext cx="342900" cy="342900"/>
          </a:xfrm>
          <a:prstGeom prst="rect">
            <a:avLst/>
          </a:prstGeom>
        </p:spPr>
      </p:pic>
      <p:pic>
        <p:nvPicPr>
          <p:cNvPr id="68" name="Graphic 27" descr="Stars outline">
            <a:extLst>
              <a:ext uri="{FF2B5EF4-FFF2-40B4-BE49-F238E27FC236}">
                <a16:creationId xmlns:a16="http://schemas.microsoft.com/office/drawing/2014/main" id="{33B1A399-412C-094B-E636-887E76D3C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52787" y="4067116"/>
            <a:ext cx="342900" cy="342900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39240E0A-9D2B-9EE3-7E5C-211BED267FE2}"/>
              </a:ext>
            </a:extLst>
          </p:cNvPr>
          <p:cNvSpPr/>
          <p:nvPr/>
        </p:nvSpPr>
        <p:spPr>
          <a:xfrm>
            <a:off x="692411" y="6771346"/>
            <a:ext cx="2614858" cy="758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D465E1F-C93A-A118-C70E-BE7C7B3F9914}"/>
              </a:ext>
            </a:extLst>
          </p:cNvPr>
          <p:cNvSpPr/>
          <p:nvPr/>
        </p:nvSpPr>
        <p:spPr>
          <a:xfrm>
            <a:off x="5919086" y="5254124"/>
            <a:ext cx="3224914" cy="22760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B34C831-3D0D-8BCF-94C1-31E331AECD06}"/>
              </a:ext>
            </a:extLst>
          </p:cNvPr>
          <p:cNvSpPr/>
          <p:nvPr/>
        </p:nvSpPr>
        <p:spPr>
          <a:xfrm>
            <a:off x="3311828" y="6012660"/>
            <a:ext cx="2613337" cy="15172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B00AB5-3262-14F5-F9A0-645028917ABF}"/>
              </a:ext>
            </a:extLst>
          </p:cNvPr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</a:t>
            </a:r>
            <a:fld id="{B673684A-B15F-4F6B-B8F9-DACFAFE3B217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432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562007"/>
            <a:ext cx="9144000" cy="26323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2324227" y="2618025"/>
            <a:ext cx="3403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어플리케이션 시연</a:t>
            </a:r>
            <a:endParaRPr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2"/>
          </p:nvPr>
        </p:nvSpPr>
        <p:spPr>
          <a:xfrm>
            <a:off x="1946927" y="1540500"/>
            <a:ext cx="1483200" cy="9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7"/>
          <p:cNvSpPr/>
          <p:nvPr/>
        </p:nvSpPr>
        <p:spPr>
          <a:xfrm>
            <a:off x="2069427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8294" y="337656"/>
            <a:ext cx="9547294" cy="6498913"/>
          </a:xfrm>
          <a:prstGeom prst="roundRect">
            <a:avLst>
              <a:gd name="adj" fmla="val 24129"/>
            </a:avLst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-3497801" y="-1326356"/>
            <a:ext cx="9236868" cy="5329237"/>
          </a:xfrm>
          <a:prstGeom prst="roundRect">
            <a:avLst/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349068" y="3878189"/>
            <a:ext cx="4336473" cy="2350511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7827818" y="0"/>
            <a:ext cx="0" cy="5320145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4DE237-F6AA-E16E-1FE0-B6CF770FBCDD}"/>
              </a:ext>
            </a:extLst>
          </p:cNvPr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20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35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562007"/>
            <a:ext cx="9144000" cy="26323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2324227" y="2618025"/>
            <a:ext cx="328800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iOS </a:t>
            </a: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어플리케이션</a:t>
            </a:r>
            <a:endParaRPr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2"/>
          </p:nvPr>
        </p:nvSpPr>
        <p:spPr>
          <a:xfrm>
            <a:off x="1946927" y="1540500"/>
            <a:ext cx="1483200" cy="9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7"/>
          <p:cNvSpPr/>
          <p:nvPr/>
        </p:nvSpPr>
        <p:spPr>
          <a:xfrm>
            <a:off x="2069427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8294" y="337656"/>
            <a:ext cx="9547294" cy="6498913"/>
          </a:xfrm>
          <a:prstGeom prst="roundRect">
            <a:avLst>
              <a:gd name="adj" fmla="val 24129"/>
            </a:avLst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-3497801" y="-1326356"/>
            <a:ext cx="9236868" cy="5329237"/>
          </a:xfrm>
          <a:prstGeom prst="roundRect">
            <a:avLst/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349068" y="3878189"/>
            <a:ext cx="4336473" cy="2350511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7827818" y="0"/>
            <a:ext cx="0" cy="5320145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8D5BA1-344D-AE8D-0A48-963E22D732D8}"/>
              </a:ext>
            </a:extLst>
          </p:cNvPr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21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00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388303" y="711844"/>
            <a:ext cx="4822275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질의응답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&amp;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피드백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21" name="Google Shape;521;p51"/>
          <p:cNvSpPr/>
          <p:nvPr/>
        </p:nvSpPr>
        <p:spPr>
          <a:xfrm>
            <a:off x="472854" y="392794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472853" y="1523044"/>
            <a:ext cx="587661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3D34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kkr010128@icloud.com</a:t>
            </a:r>
          </a:p>
          <a:p>
            <a:endParaRPr lang="en-US" altLang="ko-KR" sz="1800" b="1" dirty="0">
              <a:solidFill>
                <a:srgbClr val="3D34A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dirty="0">
              <a:solidFill>
                <a:srgbClr val="00A1DA"/>
              </a:solidFill>
            </a:endParaRPr>
          </a:p>
          <a:p>
            <a:endParaRPr lang="en-US" altLang="ko-KR" dirty="0">
              <a:solidFill>
                <a:srgbClr val="00A1DA"/>
              </a:solidFill>
            </a:endParaRPr>
          </a:p>
          <a:p>
            <a:endParaRPr lang="en-US" altLang="ko-KR" dirty="0">
              <a:solidFill>
                <a:srgbClr val="00A1DA"/>
              </a:solidFill>
            </a:endParaRPr>
          </a:p>
          <a:p>
            <a:endParaRPr lang="en-US" altLang="ko-KR" dirty="0">
              <a:solidFill>
                <a:srgbClr val="00A1DA"/>
              </a:solidFill>
            </a:endParaRPr>
          </a:p>
          <a:p>
            <a:endParaRPr lang="en-US" altLang="ko-KR" dirty="0">
              <a:solidFill>
                <a:srgbClr val="00A1DA"/>
              </a:solidFill>
            </a:endParaRPr>
          </a:p>
          <a:p>
            <a:endParaRPr lang="ko-KR" altLang="en-US" dirty="0">
              <a:solidFill>
                <a:srgbClr val="00A1DA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" y="4218709"/>
            <a:ext cx="9192491" cy="975662"/>
          </a:xfrm>
          <a:prstGeom prst="rect">
            <a:avLst/>
          </a:prstGeom>
          <a:solidFill>
            <a:srgbClr val="3D3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33" name="Google Shape;533;p51"/>
          <p:cNvSpPr/>
          <p:nvPr/>
        </p:nvSpPr>
        <p:spPr>
          <a:xfrm>
            <a:off x="5440675" y="-914225"/>
            <a:ext cx="5286000" cy="233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4" name="Google Shape;534;p51"/>
          <p:cNvCxnSpPr/>
          <p:nvPr/>
        </p:nvCxnSpPr>
        <p:spPr>
          <a:xfrm>
            <a:off x="7830375" y="-82075"/>
            <a:ext cx="0" cy="562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092C2BE-3C70-595A-939B-C0D7E4259978}"/>
              </a:ext>
            </a:extLst>
          </p:cNvPr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22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767FB1A0-A435-0814-6D0E-2050E732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027" y="2530971"/>
            <a:ext cx="1478680" cy="1478680"/>
          </a:xfrm>
          <a:prstGeom prst="rect">
            <a:avLst/>
          </a:prstGeom>
        </p:spPr>
      </p:pic>
      <p:pic>
        <p:nvPicPr>
          <p:cNvPr id="11" name="그림 10" descr="그래픽, 텍스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2D06E4F3-129B-84E4-F942-EBFE09F4C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229" y="2530971"/>
            <a:ext cx="1478680" cy="147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0AA64C-18E5-E17F-B10E-CB6A229ABAFE}"/>
              </a:ext>
            </a:extLst>
          </p:cNvPr>
          <p:cNvSpPr/>
          <p:nvPr/>
        </p:nvSpPr>
        <p:spPr>
          <a:xfrm>
            <a:off x="692411" y="4384664"/>
            <a:ext cx="2614858" cy="758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19086" y="2867442"/>
            <a:ext cx="3224914" cy="22760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11828" y="3625978"/>
            <a:ext cx="2613337" cy="15172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목차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 idx="2"/>
          </p:nvPr>
        </p:nvSpPr>
        <p:spPr>
          <a:xfrm>
            <a:off x="838731" y="351879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" name="Google Shape;217;p34"/>
          <p:cNvSpPr txBox="1">
            <a:spLocks noGrp="1"/>
          </p:cNvSpPr>
          <p:nvPr>
            <p:ph type="title" idx="3"/>
          </p:nvPr>
        </p:nvSpPr>
        <p:spPr>
          <a:xfrm>
            <a:off x="3455108" y="27863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title" idx="4"/>
          </p:nvPr>
        </p:nvSpPr>
        <p:spPr>
          <a:xfrm>
            <a:off x="6074524" y="202639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1"/>
          </p:nvPr>
        </p:nvSpPr>
        <p:spPr>
          <a:xfrm>
            <a:off x="838731" y="3841285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문제 인식과 주제 선정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8"/>
          </p:nvPr>
        </p:nvSpPr>
        <p:spPr>
          <a:xfrm>
            <a:off x="3455108" y="3108858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시스템 구상 및 개발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9"/>
          </p:nvPr>
        </p:nvSpPr>
        <p:spPr>
          <a:xfrm>
            <a:off x="6074524" y="2348884"/>
            <a:ext cx="2305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어플리케이션 시연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227" name="Google Shape;227;p34"/>
          <p:cNvCxnSpPr/>
          <p:nvPr/>
        </p:nvCxnSpPr>
        <p:spPr>
          <a:xfrm>
            <a:off x="5922125" y="1884750"/>
            <a:ext cx="0" cy="3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34"/>
          <p:cNvCxnSpPr/>
          <p:nvPr/>
        </p:nvCxnSpPr>
        <p:spPr>
          <a:xfrm>
            <a:off x="3308788" y="1884750"/>
            <a:ext cx="0" cy="3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34"/>
          <p:cNvCxnSpPr/>
          <p:nvPr/>
        </p:nvCxnSpPr>
        <p:spPr>
          <a:xfrm>
            <a:off x="695450" y="1884750"/>
            <a:ext cx="0" cy="3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03</a:t>
            </a:r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B51D49-D374-605C-D944-430D6F8018CB}"/>
              </a:ext>
            </a:extLst>
          </p:cNvPr>
          <p:cNvSpPr/>
          <p:nvPr/>
        </p:nvSpPr>
        <p:spPr>
          <a:xfrm>
            <a:off x="0" y="5286377"/>
            <a:ext cx="9143999" cy="758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31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4167314" y="2618025"/>
            <a:ext cx="388267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문제 인식과 주제 선정</a:t>
            </a:r>
            <a:endParaRPr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2"/>
          </p:nvPr>
        </p:nvSpPr>
        <p:spPr>
          <a:xfrm>
            <a:off x="3790014" y="1540500"/>
            <a:ext cx="1483200" cy="9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7" name="Google Shape;267;p37"/>
          <p:cNvSpPr/>
          <p:nvPr/>
        </p:nvSpPr>
        <p:spPr>
          <a:xfrm>
            <a:off x="3912514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7238" y="414338"/>
            <a:ext cx="9236868" cy="5379243"/>
          </a:xfrm>
          <a:prstGeom prst="roundRect">
            <a:avLst/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E90CE0-F913-D48B-E231-367A31A06959}"/>
              </a:ext>
            </a:extLst>
          </p:cNvPr>
          <p:cNvSpPr/>
          <p:nvPr/>
        </p:nvSpPr>
        <p:spPr>
          <a:xfrm>
            <a:off x="0" y="4384664"/>
            <a:ext cx="9143999" cy="758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20512-B088-13F0-5F78-4DA4B57C759B}"/>
              </a:ext>
            </a:extLst>
          </p:cNvPr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</a:t>
            </a:r>
            <a:fld id="{B673684A-B15F-4F6B-B8F9-DACFAFE3B217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787268" y="-7504"/>
            <a:ext cx="3356731" cy="5151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0" name="그림 39" descr="전자제품, 전자 기기, 정보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BB7C5F8C-3C32-F125-4D8A-69E52974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169" y="-793649"/>
            <a:ext cx="5146222" cy="665459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974B21-71BD-413A-8C10-12CD13D10F7B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7C032-106D-BAC3-C660-5F34A2BA4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34" y="327628"/>
            <a:ext cx="4185138" cy="908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8822C3-1681-DF79-3FC6-93174FF4B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34" y="1298957"/>
            <a:ext cx="4023696" cy="605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D8B73A-0B68-A1AD-C30C-2523B14C5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34" y="1971120"/>
            <a:ext cx="4328224" cy="59918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1A7428C-D00B-3826-2AFC-00BB9B38D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4" y="2636894"/>
            <a:ext cx="3792045" cy="20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1DE251-9FCD-DC97-7CD5-A1D955AE9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6134" y="4341247"/>
            <a:ext cx="1635427" cy="732755"/>
          </a:xfrm>
          <a:prstGeom prst="rect">
            <a:avLst/>
          </a:prstGeom>
        </p:spPr>
      </p:pic>
      <p:pic>
        <p:nvPicPr>
          <p:cNvPr id="28" name="그림 27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C466259-8901-D40D-9465-A4161C94EA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3620" y="1217816"/>
            <a:ext cx="1949268" cy="352840"/>
          </a:xfrm>
          <a:prstGeom prst="rect">
            <a:avLst/>
          </a:prstGeom>
        </p:spPr>
      </p:pic>
      <p:pic>
        <p:nvPicPr>
          <p:cNvPr id="34" name="그림 33" descr="텍스트, 폰트, 스크린샷, 노랑이(가) 표시된 사진&#10;&#10;자동 생성된 설명">
            <a:extLst>
              <a:ext uri="{FF2B5EF4-FFF2-40B4-BE49-F238E27FC236}">
                <a16:creationId xmlns:a16="http://schemas.microsoft.com/office/drawing/2014/main" id="{A22468C1-678D-E769-7AE2-DA66A51433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9926" y="2608064"/>
            <a:ext cx="1733878" cy="250592"/>
          </a:xfrm>
          <a:prstGeom prst="rect">
            <a:avLst/>
          </a:prstGeom>
        </p:spPr>
      </p:pic>
      <p:pic>
        <p:nvPicPr>
          <p:cNvPr id="36" name="그림 3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C60782B-2191-CA73-50F6-B318E88BA9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3620" y="1535080"/>
            <a:ext cx="1546916" cy="361821"/>
          </a:xfrm>
          <a:prstGeom prst="rect">
            <a:avLst/>
          </a:prstGeom>
        </p:spPr>
      </p:pic>
      <p:pic>
        <p:nvPicPr>
          <p:cNvPr id="30" name="그림 2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9A76414-7AF2-CDA8-99DB-AC88E85750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3620" y="1864552"/>
            <a:ext cx="1988318" cy="435867"/>
          </a:xfrm>
          <a:prstGeom prst="rect">
            <a:avLst/>
          </a:prstGeom>
        </p:spPr>
      </p:pic>
      <p:pic>
        <p:nvPicPr>
          <p:cNvPr id="38" name="그림 37" descr="텍스트, 폰트, 스크린샷, 노랑이(가) 표시된 사진&#10;&#10;자동 생성된 설명">
            <a:extLst>
              <a:ext uri="{FF2B5EF4-FFF2-40B4-BE49-F238E27FC236}">
                <a16:creationId xmlns:a16="http://schemas.microsoft.com/office/drawing/2014/main" id="{21C61141-B46E-725C-63DE-DAD76AD088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1829" y="874595"/>
            <a:ext cx="1952510" cy="352840"/>
          </a:xfrm>
          <a:prstGeom prst="rect">
            <a:avLst/>
          </a:prstGeom>
        </p:spPr>
      </p:pic>
      <p:pic>
        <p:nvPicPr>
          <p:cNvPr id="32" name="그림 31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88FA2B4C-EB1B-8855-FDCE-14B9803099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8115" y="2277420"/>
            <a:ext cx="1195817" cy="347808"/>
          </a:xfrm>
          <a:prstGeom prst="rect">
            <a:avLst/>
          </a:prstGeom>
        </p:spPr>
      </p:pic>
      <p:grpSp>
        <p:nvGrpSpPr>
          <p:cNvPr id="41" name="Google Shape;9227;p67">
            <a:extLst>
              <a:ext uri="{FF2B5EF4-FFF2-40B4-BE49-F238E27FC236}">
                <a16:creationId xmlns:a16="http://schemas.microsoft.com/office/drawing/2014/main" id="{A38B650D-CA15-B1DB-ED16-799AAE30615D}"/>
              </a:ext>
            </a:extLst>
          </p:cNvPr>
          <p:cNvGrpSpPr/>
          <p:nvPr/>
        </p:nvGrpSpPr>
        <p:grpSpPr>
          <a:xfrm>
            <a:off x="5394424" y="2722196"/>
            <a:ext cx="392844" cy="390799"/>
            <a:chOff x="685475" y="2318350"/>
            <a:chExt cx="297750" cy="296200"/>
          </a:xfrm>
          <a:solidFill>
            <a:srgbClr val="FAF3EE"/>
          </a:solidFill>
        </p:grpSpPr>
        <p:sp>
          <p:nvSpPr>
            <p:cNvPr id="42" name="Google Shape;9228;p67">
              <a:extLst>
                <a:ext uri="{FF2B5EF4-FFF2-40B4-BE49-F238E27FC236}">
                  <a16:creationId xmlns:a16="http://schemas.microsoft.com/office/drawing/2014/main" id="{C01020D1-6080-E05C-A996-81586177FCF3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9;p67">
              <a:extLst>
                <a:ext uri="{FF2B5EF4-FFF2-40B4-BE49-F238E27FC236}">
                  <a16:creationId xmlns:a16="http://schemas.microsoft.com/office/drawing/2014/main" id="{59D43DDF-53B1-3C9E-C9A1-2240E5FA2BFC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0;p67">
              <a:extLst>
                <a:ext uri="{FF2B5EF4-FFF2-40B4-BE49-F238E27FC236}">
                  <a16:creationId xmlns:a16="http://schemas.microsoft.com/office/drawing/2014/main" id="{90141F39-46D8-B528-F2A7-29C7636305AB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1452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49A0B6-E2A2-B7E5-610B-115D712B5093}"/>
              </a:ext>
            </a:extLst>
          </p:cNvPr>
          <p:cNvSpPr/>
          <p:nvPr/>
        </p:nvSpPr>
        <p:spPr>
          <a:xfrm>
            <a:off x="0" y="4384664"/>
            <a:ext cx="9143999" cy="758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2" name="Google Shape;432;p47"/>
          <p:cNvSpPr txBox="1"/>
          <p:nvPr/>
        </p:nvSpPr>
        <p:spPr>
          <a:xfrm>
            <a:off x="6813962" y="3558583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Poppins ExtraBold"/>
                <a:sym typeface="Poppins ExtraBold"/>
              </a:rPr>
              <a:t>무조건 사용</a:t>
            </a:r>
            <a:endParaRPr sz="1800" dirty="0">
              <a:solidFill>
                <a:schemeClr val="dk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Poppins ExtraBold"/>
              <a:sym typeface="Poppins ExtraBold"/>
            </a:endParaRPr>
          </a:p>
        </p:txBody>
      </p:sp>
      <p:sp>
        <p:nvSpPr>
          <p:cNvPr id="433" name="Google Shape;433;p47"/>
          <p:cNvSpPr txBox="1"/>
          <p:nvPr/>
        </p:nvSpPr>
        <p:spPr>
          <a:xfrm>
            <a:off x="6813962" y="3786197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76.6%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1533051" y="273368"/>
            <a:ext cx="4509013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사전 수요 조사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35" name="Google Shape;435;p47"/>
          <p:cNvSpPr/>
          <p:nvPr/>
        </p:nvSpPr>
        <p:spPr>
          <a:xfrm>
            <a:off x="6536520" y="3602899"/>
            <a:ext cx="183300" cy="183300"/>
          </a:xfrm>
          <a:prstGeom prst="rect">
            <a:avLst/>
          </a:prstGeom>
          <a:solidFill>
            <a:srgbClr val="FFC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7"/>
          <p:cNvSpPr/>
          <p:nvPr/>
        </p:nvSpPr>
        <p:spPr>
          <a:xfrm>
            <a:off x="880503" y="3647811"/>
            <a:ext cx="183300" cy="183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7"/>
          <p:cNvSpPr/>
          <p:nvPr/>
        </p:nvSpPr>
        <p:spPr>
          <a:xfrm>
            <a:off x="1021671" y="1666394"/>
            <a:ext cx="183300" cy="183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7"/>
          <p:cNvSpPr/>
          <p:nvPr/>
        </p:nvSpPr>
        <p:spPr>
          <a:xfrm>
            <a:off x="6536520" y="1703386"/>
            <a:ext cx="183300" cy="183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7"/>
          <p:cNvSpPr txBox="1"/>
          <p:nvPr/>
        </p:nvSpPr>
        <p:spPr>
          <a:xfrm>
            <a:off x="6813958" y="1657281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Poppins ExtraBold"/>
                <a:sym typeface="Poppins ExtraBold"/>
              </a:rPr>
              <a:t>기존 방</a:t>
            </a:r>
            <a:r>
              <a:rPr lang="ko-KR" altLang="en-US" dirty="0">
                <a:solidFill>
                  <a:schemeClr val="dk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Poppins ExtraBold"/>
                <a:sym typeface="Poppins ExtraBold"/>
              </a:rPr>
              <a:t>식고수</a:t>
            </a:r>
            <a:endParaRPr lang="en-US" altLang="ko-KR" sz="1800" dirty="0">
              <a:solidFill>
                <a:schemeClr val="dk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Poppins ExtraBold"/>
              <a:sym typeface="Poppins ExtraBold"/>
            </a:endParaRPr>
          </a:p>
        </p:txBody>
      </p:sp>
      <p:sp>
        <p:nvSpPr>
          <p:cNvPr id="441" name="Google Shape;441;p47"/>
          <p:cNvSpPr txBox="1"/>
          <p:nvPr/>
        </p:nvSpPr>
        <p:spPr>
          <a:xfrm>
            <a:off x="6813958" y="1884895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1%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1157940" y="1657281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Poppins ExtraBold"/>
                <a:sym typeface="Poppins ExtraBold"/>
              </a:rPr>
              <a:t>필요 없다</a:t>
            </a:r>
            <a:endParaRPr sz="1800" dirty="0">
              <a:solidFill>
                <a:schemeClr val="dk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Poppins ExtraBold"/>
              <a:sym typeface="Poppins ExtraBold"/>
            </a:endParaRPr>
          </a:p>
        </p:txBody>
      </p:sp>
      <p:sp>
        <p:nvSpPr>
          <p:cNvPr id="443" name="Google Shape;443;p47"/>
          <p:cNvSpPr txBox="1"/>
          <p:nvPr/>
        </p:nvSpPr>
        <p:spPr>
          <a:xfrm>
            <a:off x="1157925" y="1884902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4.2%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sp>
        <p:nvSpPr>
          <p:cNvPr id="444" name="Google Shape;444;p47"/>
          <p:cNvSpPr txBox="1"/>
          <p:nvPr/>
        </p:nvSpPr>
        <p:spPr>
          <a:xfrm>
            <a:off x="1157940" y="3602899"/>
            <a:ext cx="2536629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Poppins ExtraBold"/>
                <a:sym typeface="Poppins ExtraBold"/>
              </a:rPr>
              <a:t>도움될 것</a:t>
            </a:r>
            <a:endParaRPr sz="1800" dirty="0">
              <a:solidFill>
                <a:schemeClr val="dk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Poppins ExtraBold"/>
              <a:sym typeface="Poppins ExtraBold"/>
            </a:endParaRPr>
          </a:p>
        </p:txBody>
      </p:sp>
      <p:sp>
        <p:nvSpPr>
          <p:cNvPr id="445" name="Google Shape;445;p47"/>
          <p:cNvSpPr txBox="1"/>
          <p:nvPr/>
        </p:nvSpPr>
        <p:spPr>
          <a:xfrm>
            <a:off x="1157941" y="3830513"/>
            <a:ext cx="2052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18.2%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1905843342"/>
              </p:ext>
            </p:extLst>
          </p:nvPr>
        </p:nvGraphicFramePr>
        <p:xfrm>
          <a:off x="3415765" y="1657281"/>
          <a:ext cx="3026613" cy="274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9" name="꺾인 연결선 28"/>
          <p:cNvCxnSpPr>
            <a:cxnSpLocks/>
            <a:stCxn id="21" idx="2"/>
            <a:endCxn id="435" idx="2"/>
          </p:cNvCxnSpPr>
          <p:nvPr/>
        </p:nvCxnSpPr>
        <p:spPr>
          <a:xfrm rot="5400000" flipH="1" flipV="1">
            <a:off x="5468730" y="3246539"/>
            <a:ext cx="619779" cy="1699099"/>
          </a:xfrm>
          <a:prstGeom prst="bentConnector3">
            <a:avLst>
              <a:gd name="adj1" fmla="val -3688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436" idx="0"/>
          </p:cNvCxnSpPr>
          <p:nvPr/>
        </p:nvCxnSpPr>
        <p:spPr>
          <a:xfrm rot="10800000" flipV="1">
            <a:off x="972154" y="2660121"/>
            <a:ext cx="2816553" cy="98769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cxnSpLocks/>
            <a:stCxn id="437" idx="0"/>
          </p:cNvCxnSpPr>
          <p:nvPr/>
        </p:nvCxnSpPr>
        <p:spPr>
          <a:xfrm rot="16200000" flipH="1">
            <a:off x="2822886" y="-43171"/>
            <a:ext cx="165414" cy="3584545"/>
          </a:xfrm>
          <a:prstGeom prst="bentConnector4">
            <a:avLst>
              <a:gd name="adj1" fmla="val -138199"/>
              <a:gd name="adj2" fmla="val 10004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cxnSpLocks/>
            <a:endCxn id="438" idx="0"/>
          </p:cNvCxnSpPr>
          <p:nvPr/>
        </p:nvCxnSpPr>
        <p:spPr>
          <a:xfrm flipV="1">
            <a:off x="4888432" y="1703386"/>
            <a:ext cx="1739738" cy="68778"/>
          </a:xfrm>
          <a:prstGeom prst="bentConnector4">
            <a:avLst>
              <a:gd name="adj1" fmla="val -132"/>
              <a:gd name="adj2" fmla="val 10134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06</a:t>
            </a:r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6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9E4962EA-2051-5979-5F63-E2F7390D8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59" r="-94" b="12172"/>
          <a:stretch/>
        </p:blipFill>
        <p:spPr>
          <a:xfrm>
            <a:off x="255782" y="696686"/>
            <a:ext cx="4998555" cy="28266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A2327B9-998B-C4D3-F48E-AAC4D0C93409}"/>
              </a:ext>
            </a:extLst>
          </p:cNvPr>
          <p:cNvSpPr/>
          <p:nvPr/>
        </p:nvSpPr>
        <p:spPr>
          <a:xfrm>
            <a:off x="0" y="4384664"/>
            <a:ext cx="9143999" cy="758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07</a:t>
            </a:r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30" name="Google Shape;8758;p66"/>
          <p:cNvGrpSpPr/>
          <p:nvPr/>
        </p:nvGrpSpPr>
        <p:grpSpPr>
          <a:xfrm>
            <a:off x="7511681" y="3977464"/>
            <a:ext cx="344773" cy="284298"/>
            <a:chOff x="-42804750" y="1949600"/>
            <a:chExt cx="337125" cy="316925"/>
          </a:xfrm>
          <a:solidFill>
            <a:schemeClr val="bg2">
              <a:lumMod val="25000"/>
            </a:schemeClr>
          </a:solidFill>
        </p:grpSpPr>
        <p:sp>
          <p:nvSpPr>
            <p:cNvPr id="31" name="Google Shape;8759;p66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Google Shape;8760;p66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Google Shape;8761;p66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4" name="Google Shape;8780;p66"/>
          <p:cNvGrpSpPr/>
          <p:nvPr/>
        </p:nvGrpSpPr>
        <p:grpSpPr>
          <a:xfrm>
            <a:off x="5781707" y="3976597"/>
            <a:ext cx="344774" cy="284299"/>
            <a:chOff x="-42430615" y="1949750"/>
            <a:chExt cx="322950" cy="315775"/>
          </a:xfrm>
          <a:solidFill>
            <a:schemeClr val="bg2">
              <a:lumMod val="25000"/>
            </a:schemeClr>
          </a:solidFill>
        </p:grpSpPr>
        <p:sp>
          <p:nvSpPr>
            <p:cNvPr id="35" name="Google Shape;8781;p66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Google Shape;8782;p66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Google Shape;8783;p66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8" name="Google Shape;8784;p66"/>
            <p:cNvSpPr/>
            <p:nvPr/>
          </p:nvSpPr>
          <p:spPr>
            <a:xfrm>
              <a:off x="-4243061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9" name="Google Shape;442;p47"/>
          <p:cNvSpPr txBox="1"/>
          <p:nvPr/>
        </p:nvSpPr>
        <p:spPr>
          <a:xfrm>
            <a:off x="7671027" y="4016223"/>
            <a:ext cx="1424823" cy="36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bg2">
                    <a:lumMod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Poppins ExtraBold"/>
                <a:sym typeface="Poppins ExtraBold"/>
              </a:rPr>
              <a:t>에브리타임</a:t>
            </a:r>
            <a:endParaRPr sz="1800" dirty="0">
              <a:solidFill>
                <a:schemeClr val="bg2">
                  <a:lumMod val="2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Poppins ExtraBold"/>
              <a:sym typeface="Poppins ExtraBold"/>
            </a:endParaRPr>
          </a:p>
        </p:txBody>
      </p:sp>
      <p:sp>
        <p:nvSpPr>
          <p:cNvPr id="40" name="Google Shape;442;p47"/>
          <p:cNvSpPr txBox="1"/>
          <p:nvPr/>
        </p:nvSpPr>
        <p:spPr>
          <a:xfrm>
            <a:off x="5982702" y="4180001"/>
            <a:ext cx="1081820" cy="20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bg2">
                    <a:lumMod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Poppins ExtraBold"/>
                <a:sym typeface="Poppins ExtraBold"/>
              </a:rPr>
              <a:t>오픈채팅</a:t>
            </a:r>
            <a:endParaRPr sz="1800" dirty="0">
              <a:solidFill>
                <a:schemeClr val="bg2">
                  <a:lumMod val="2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Poppins ExtraBold"/>
              <a:sym typeface="Poppins Extra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13306DD-BBBC-17E3-611E-274EC65DD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74" y="466692"/>
            <a:ext cx="1517744" cy="328161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5572C50-5356-01A5-0737-D3FFFA3EB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72" y="312475"/>
            <a:ext cx="2042608" cy="3773402"/>
          </a:xfrm>
          <a:prstGeom prst="rect">
            <a:avLst/>
          </a:prstGeom>
        </p:spPr>
      </p:pic>
      <p:sp>
        <p:nvSpPr>
          <p:cNvPr id="27" name="Google Shape;442;p47">
            <a:extLst>
              <a:ext uri="{FF2B5EF4-FFF2-40B4-BE49-F238E27FC236}">
                <a16:creationId xmlns:a16="http://schemas.microsoft.com/office/drawing/2014/main" id="{DA4E9AEA-28F4-E222-B794-AB434ECB9765}"/>
              </a:ext>
            </a:extLst>
          </p:cNvPr>
          <p:cNvSpPr txBox="1"/>
          <p:nvPr/>
        </p:nvSpPr>
        <p:spPr>
          <a:xfrm>
            <a:off x="2165625" y="4158370"/>
            <a:ext cx="1081820" cy="20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Poppins ExtraBold"/>
                <a:sym typeface="Poppins ExtraBold"/>
              </a:rPr>
              <a:t>서비스</a:t>
            </a:r>
            <a:endParaRPr sz="1800" dirty="0">
              <a:solidFill>
                <a:schemeClr val="bg2">
                  <a:lumMod val="2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Poppins ExtraBold"/>
              <a:sym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596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4E45E46-CE53-65D6-B381-D8139F00FD9A}"/>
              </a:ext>
            </a:extLst>
          </p:cNvPr>
          <p:cNvSpPr/>
          <p:nvPr/>
        </p:nvSpPr>
        <p:spPr>
          <a:xfrm>
            <a:off x="-7435" y="4393436"/>
            <a:ext cx="9143999" cy="758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8" name="Google Shape;458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 단계</a:t>
            </a:r>
            <a:endParaRPr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60" name="Google Shape;460;p49"/>
          <p:cNvSpPr/>
          <p:nvPr/>
        </p:nvSpPr>
        <p:spPr>
          <a:xfrm>
            <a:off x="3360165" y="112715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9"/>
          <p:cNvSpPr/>
          <p:nvPr/>
        </p:nvSpPr>
        <p:spPr>
          <a:xfrm>
            <a:off x="5325350" y="112715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9"/>
          <p:cNvSpPr/>
          <p:nvPr/>
        </p:nvSpPr>
        <p:spPr>
          <a:xfrm>
            <a:off x="7289250" y="112715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9"/>
          <p:cNvSpPr txBox="1"/>
          <p:nvPr/>
        </p:nvSpPr>
        <p:spPr>
          <a:xfrm flipH="1">
            <a:off x="720000" y="155182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1</a:t>
            </a:r>
            <a:endParaRPr sz="18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64" name="Google Shape;464;p49"/>
          <p:cNvSpPr txBox="1"/>
          <p:nvPr/>
        </p:nvSpPr>
        <p:spPr>
          <a:xfrm flipH="1">
            <a:off x="720000" y="1968354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아이디어 스케치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sp>
        <p:nvSpPr>
          <p:cNvPr id="465" name="Google Shape;465;p49"/>
          <p:cNvSpPr txBox="1"/>
          <p:nvPr/>
        </p:nvSpPr>
        <p:spPr>
          <a:xfrm flipH="1">
            <a:off x="2682618" y="155182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2</a:t>
            </a:r>
            <a:endParaRPr sz="18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 flipH="1">
            <a:off x="2683900" y="1968358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선행 연구 조사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sp>
        <p:nvSpPr>
          <p:cNvPr id="467" name="Google Shape;467;p49"/>
          <p:cNvSpPr txBox="1"/>
          <p:nvPr/>
        </p:nvSpPr>
        <p:spPr>
          <a:xfrm flipH="1">
            <a:off x="4647800" y="155182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3</a:t>
            </a:r>
            <a:endParaRPr sz="18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 flipH="1">
            <a:off x="4647800" y="1968354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세부 개발 계획 수립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sp>
        <p:nvSpPr>
          <p:cNvPr id="469" name="Google Shape;469;p49"/>
          <p:cNvSpPr txBox="1"/>
          <p:nvPr/>
        </p:nvSpPr>
        <p:spPr>
          <a:xfrm flipH="1">
            <a:off x="6611700" y="155182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4</a:t>
            </a:r>
            <a:endParaRPr sz="18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 flipH="1">
            <a:off x="6611700" y="1968354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웹 디자인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cxnSp>
        <p:nvCxnSpPr>
          <p:cNvPr id="471" name="Google Shape;471;p49"/>
          <p:cNvCxnSpPr>
            <a:endCxn id="460" idx="1"/>
          </p:cNvCxnSpPr>
          <p:nvPr/>
        </p:nvCxnSpPr>
        <p:spPr>
          <a:xfrm>
            <a:off x="1854750" y="1355753"/>
            <a:ext cx="150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72" name="Google Shape;472;p49"/>
          <p:cNvCxnSpPr>
            <a:stCxn id="460" idx="3"/>
            <a:endCxn id="461" idx="1"/>
          </p:cNvCxnSpPr>
          <p:nvPr/>
        </p:nvCxnSpPr>
        <p:spPr>
          <a:xfrm>
            <a:off x="3817365" y="1355753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73" name="Google Shape;473;p49"/>
          <p:cNvCxnSpPr>
            <a:stCxn id="461" idx="3"/>
            <a:endCxn id="462" idx="1"/>
          </p:cNvCxnSpPr>
          <p:nvPr/>
        </p:nvCxnSpPr>
        <p:spPr>
          <a:xfrm>
            <a:off x="5782550" y="1355753"/>
            <a:ext cx="150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74" name="Google Shape;474;p49"/>
          <p:cNvSpPr/>
          <p:nvPr/>
        </p:nvSpPr>
        <p:spPr>
          <a:xfrm>
            <a:off x="1397550" y="280920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9"/>
          <p:cNvSpPr/>
          <p:nvPr/>
        </p:nvSpPr>
        <p:spPr>
          <a:xfrm>
            <a:off x="3360165" y="280920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325350" y="280920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9"/>
          <p:cNvSpPr/>
          <p:nvPr/>
        </p:nvSpPr>
        <p:spPr>
          <a:xfrm>
            <a:off x="7289250" y="280920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9"/>
          <p:cNvSpPr txBox="1"/>
          <p:nvPr/>
        </p:nvSpPr>
        <p:spPr>
          <a:xfrm flipH="1">
            <a:off x="720000" y="323387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5</a:t>
            </a:r>
            <a:endParaRPr sz="18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79" name="Google Shape;479;p49"/>
          <p:cNvSpPr txBox="1"/>
          <p:nvPr/>
        </p:nvSpPr>
        <p:spPr>
          <a:xfrm flipH="1">
            <a:off x="720000" y="3650404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내부 기능 구현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sp>
        <p:nvSpPr>
          <p:cNvPr id="480" name="Google Shape;480;p49"/>
          <p:cNvSpPr txBox="1"/>
          <p:nvPr/>
        </p:nvSpPr>
        <p:spPr>
          <a:xfrm flipH="1">
            <a:off x="2682618" y="323387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6</a:t>
            </a:r>
            <a:endParaRPr sz="18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81" name="Google Shape;481;p49"/>
          <p:cNvSpPr txBox="1"/>
          <p:nvPr/>
        </p:nvSpPr>
        <p:spPr>
          <a:xfrm flipH="1">
            <a:off x="2682618" y="3650408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네이티브</a:t>
            </a:r>
            <a:r>
              <a:rPr lang="ko-KR" altLang="en-US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 개발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sp>
        <p:nvSpPr>
          <p:cNvPr id="482" name="Google Shape;482;p49"/>
          <p:cNvSpPr txBox="1"/>
          <p:nvPr/>
        </p:nvSpPr>
        <p:spPr>
          <a:xfrm flipH="1">
            <a:off x="4647800" y="323387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7</a:t>
            </a:r>
            <a:endParaRPr sz="18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83" name="Google Shape;483;p49"/>
          <p:cNvSpPr txBox="1"/>
          <p:nvPr/>
        </p:nvSpPr>
        <p:spPr>
          <a:xfrm flipH="1">
            <a:off x="4647800" y="3650404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테스트 및 보완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sp>
        <p:nvSpPr>
          <p:cNvPr id="484" name="Google Shape;484;p49"/>
          <p:cNvSpPr txBox="1"/>
          <p:nvPr/>
        </p:nvSpPr>
        <p:spPr>
          <a:xfrm flipH="1">
            <a:off x="6611700" y="323387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8</a:t>
            </a:r>
            <a:endParaRPr sz="18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85" name="Google Shape;485;p49"/>
          <p:cNvSpPr txBox="1"/>
          <p:nvPr/>
        </p:nvSpPr>
        <p:spPr>
          <a:xfrm flipH="1">
            <a:off x="6611700" y="3650404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Hanken Grotesk"/>
                <a:sym typeface="Hanken Grotesk"/>
              </a:rPr>
              <a:t>최종 발표</a:t>
            </a:r>
            <a:endParaRPr sz="12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Hanken Grotesk"/>
              <a:sym typeface="Hanken Grotesk"/>
            </a:endParaRPr>
          </a:p>
        </p:txBody>
      </p:sp>
      <p:cxnSp>
        <p:nvCxnSpPr>
          <p:cNvPr id="486" name="Google Shape;486;p49"/>
          <p:cNvCxnSpPr>
            <a:stCxn id="474" idx="3"/>
            <a:endCxn id="475" idx="1"/>
          </p:cNvCxnSpPr>
          <p:nvPr/>
        </p:nvCxnSpPr>
        <p:spPr>
          <a:xfrm>
            <a:off x="1854750" y="3037803"/>
            <a:ext cx="150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87" name="Google Shape;487;p49"/>
          <p:cNvCxnSpPr>
            <a:stCxn id="475" idx="3"/>
            <a:endCxn id="476" idx="1"/>
          </p:cNvCxnSpPr>
          <p:nvPr/>
        </p:nvCxnSpPr>
        <p:spPr>
          <a:xfrm>
            <a:off x="3817365" y="3037803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88" name="Google Shape;488;p49"/>
          <p:cNvCxnSpPr>
            <a:stCxn id="476" idx="3"/>
            <a:endCxn id="477" idx="1"/>
          </p:cNvCxnSpPr>
          <p:nvPr/>
        </p:nvCxnSpPr>
        <p:spPr>
          <a:xfrm>
            <a:off x="5782550" y="3037803"/>
            <a:ext cx="150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90" name="Google Shape;490;p49"/>
          <p:cNvSpPr/>
          <p:nvPr/>
        </p:nvSpPr>
        <p:spPr>
          <a:xfrm>
            <a:off x="1451450" y="2864103"/>
            <a:ext cx="349400" cy="347400"/>
          </a:xfrm>
          <a:custGeom>
            <a:avLst/>
            <a:gdLst/>
            <a:ahLst/>
            <a:cxnLst/>
            <a:rect l="l" t="t" r="r" b="b"/>
            <a:pathLst>
              <a:path w="13976" h="13896" extrusionOk="0">
                <a:moveTo>
                  <a:pt x="1673" y="1046"/>
                </a:moveTo>
                <a:cubicBezTo>
                  <a:pt x="1988" y="1046"/>
                  <a:pt x="2216" y="1318"/>
                  <a:pt x="2216" y="1589"/>
                </a:cubicBezTo>
                <a:cubicBezTo>
                  <a:pt x="2216" y="1904"/>
                  <a:pt x="1988" y="2176"/>
                  <a:pt x="1673" y="2176"/>
                </a:cubicBezTo>
                <a:cubicBezTo>
                  <a:pt x="1358" y="2176"/>
                  <a:pt x="1130" y="1904"/>
                  <a:pt x="1130" y="1589"/>
                </a:cubicBezTo>
                <a:cubicBezTo>
                  <a:pt x="1130" y="1318"/>
                  <a:pt x="1358" y="1046"/>
                  <a:pt x="1673" y="1046"/>
                </a:cubicBezTo>
                <a:close/>
                <a:moveTo>
                  <a:pt x="12347" y="1046"/>
                </a:moveTo>
                <a:cubicBezTo>
                  <a:pt x="12619" y="1046"/>
                  <a:pt x="12890" y="1318"/>
                  <a:pt x="12890" y="1589"/>
                </a:cubicBezTo>
                <a:cubicBezTo>
                  <a:pt x="12890" y="1904"/>
                  <a:pt x="12619" y="2176"/>
                  <a:pt x="12347" y="2176"/>
                </a:cubicBezTo>
                <a:cubicBezTo>
                  <a:pt x="12032" y="2176"/>
                  <a:pt x="11804" y="1904"/>
                  <a:pt x="11804" y="1589"/>
                </a:cubicBezTo>
                <a:cubicBezTo>
                  <a:pt x="11804" y="1318"/>
                  <a:pt x="12032" y="1046"/>
                  <a:pt x="12347" y="1046"/>
                </a:cubicBezTo>
                <a:close/>
                <a:moveTo>
                  <a:pt x="4572" y="2176"/>
                </a:moveTo>
                <a:lnTo>
                  <a:pt x="4572" y="4478"/>
                </a:lnTo>
                <a:lnTo>
                  <a:pt x="2216" y="4478"/>
                </a:lnTo>
                <a:lnTo>
                  <a:pt x="2216" y="3164"/>
                </a:lnTo>
                <a:cubicBezTo>
                  <a:pt x="2672" y="2990"/>
                  <a:pt x="3030" y="2621"/>
                  <a:pt x="3215" y="2176"/>
                </a:cubicBezTo>
                <a:close/>
                <a:moveTo>
                  <a:pt x="8373" y="2176"/>
                </a:moveTo>
                <a:lnTo>
                  <a:pt x="8373" y="4478"/>
                </a:lnTo>
                <a:lnTo>
                  <a:pt x="5658" y="4478"/>
                </a:lnTo>
                <a:lnTo>
                  <a:pt x="5658" y="2176"/>
                </a:lnTo>
                <a:close/>
                <a:moveTo>
                  <a:pt x="10773" y="2176"/>
                </a:moveTo>
                <a:cubicBezTo>
                  <a:pt x="10946" y="2621"/>
                  <a:pt x="11316" y="2990"/>
                  <a:pt x="11761" y="3164"/>
                </a:cubicBezTo>
                <a:lnTo>
                  <a:pt x="11761" y="4478"/>
                </a:lnTo>
                <a:lnTo>
                  <a:pt x="9459" y="4478"/>
                </a:lnTo>
                <a:lnTo>
                  <a:pt x="9459" y="2176"/>
                </a:lnTo>
                <a:close/>
                <a:moveTo>
                  <a:pt x="4572" y="5563"/>
                </a:moveTo>
                <a:lnTo>
                  <a:pt x="4572" y="8322"/>
                </a:lnTo>
                <a:lnTo>
                  <a:pt x="2216" y="8322"/>
                </a:lnTo>
                <a:lnTo>
                  <a:pt x="2216" y="5563"/>
                </a:lnTo>
                <a:close/>
                <a:moveTo>
                  <a:pt x="8373" y="5563"/>
                </a:moveTo>
                <a:lnTo>
                  <a:pt x="8373" y="8322"/>
                </a:lnTo>
                <a:lnTo>
                  <a:pt x="5658" y="8322"/>
                </a:lnTo>
                <a:lnTo>
                  <a:pt x="5658" y="5563"/>
                </a:lnTo>
                <a:close/>
                <a:moveTo>
                  <a:pt x="11761" y="5563"/>
                </a:moveTo>
                <a:lnTo>
                  <a:pt x="11761" y="8322"/>
                </a:lnTo>
                <a:lnTo>
                  <a:pt x="9459" y="8322"/>
                </a:lnTo>
                <a:lnTo>
                  <a:pt x="9459" y="5563"/>
                </a:lnTo>
                <a:close/>
                <a:moveTo>
                  <a:pt x="4572" y="9407"/>
                </a:moveTo>
                <a:lnTo>
                  <a:pt x="4572" y="11720"/>
                </a:lnTo>
                <a:lnTo>
                  <a:pt x="3215" y="11720"/>
                </a:lnTo>
                <a:cubicBezTo>
                  <a:pt x="3030" y="11264"/>
                  <a:pt x="2672" y="10906"/>
                  <a:pt x="2216" y="10721"/>
                </a:cubicBezTo>
                <a:lnTo>
                  <a:pt x="2216" y="9407"/>
                </a:lnTo>
                <a:close/>
                <a:moveTo>
                  <a:pt x="8373" y="9407"/>
                </a:moveTo>
                <a:lnTo>
                  <a:pt x="8373" y="11720"/>
                </a:lnTo>
                <a:lnTo>
                  <a:pt x="5658" y="11720"/>
                </a:lnTo>
                <a:lnTo>
                  <a:pt x="5658" y="9407"/>
                </a:lnTo>
                <a:close/>
                <a:moveTo>
                  <a:pt x="11761" y="9407"/>
                </a:moveTo>
                <a:lnTo>
                  <a:pt x="11761" y="10721"/>
                </a:lnTo>
                <a:cubicBezTo>
                  <a:pt x="11316" y="10906"/>
                  <a:pt x="10946" y="11264"/>
                  <a:pt x="10773" y="11720"/>
                </a:cubicBezTo>
                <a:lnTo>
                  <a:pt x="9459" y="11720"/>
                </a:lnTo>
                <a:lnTo>
                  <a:pt x="9459" y="9407"/>
                </a:lnTo>
                <a:close/>
                <a:moveTo>
                  <a:pt x="1673" y="11720"/>
                </a:moveTo>
                <a:cubicBezTo>
                  <a:pt x="1988" y="11720"/>
                  <a:pt x="2216" y="11948"/>
                  <a:pt x="2216" y="12263"/>
                </a:cubicBezTo>
                <a:cubicBezTo>
                  <a:pt x="2216" y="12578"/>
                  <a:pt x="1988" y="12806"/>
                  <a:pt x="1673" y="12806"/>
                </a:cubicBezTo>
                <a:cubicBezTo>
                  <a:pt x="1358" y="12806"/>
                  <a:pt x="1130" y="12578"/>
                  <a:pt x="1130" y="12263"/>
                </a:cubicBezTo>
                <a:cubicBezTo>
                  <a:pt x="1130" y="11948"/>
                  <a:pt x="1358" y="11720"/>
                  <a:pt x="1673" y="11720"/>
                </a:cubicBezTo>
                <a:close/>
                <a:moveTo>
                  <a:pt x="12347" y="11720"/>
                </a:moveTo>
                <a:cubicBezTo>
                  <a:pt x="12619" y="11720"/>
                  <a:pt x="12890" y="11948"/>
                  <a:pt x="12890" y="12263"/>
                </a:cubicBezTo>
                <a:cubicBezTo>
                  <a:pt x="12890" y="12578"/>
                  <a:pt x="12619" y="12806"/>
                  <a:pt x="12347" y="12806"/>
                </a:cubicBezTo>
                <a:cubicBezTo>
                  <a:pt x="12032" y="12806"/>
                  <a:pt x="11804" y="12578"/>
                  <a:pt x="11804" y="12263"/>
                </a:cubicBezTo>
                <a:cubicBezTo>
                  <a:pt x="11804" y="11948"/>
                  <a:pt x="12032" y="11720"/>
                  <a:pt x="12347" y="11720"/>
                </a:cubicBezTo>
                <a:close/>
                <a:moveTo>
                  <a:pt x="1689" y="1"/>
                </a:moveTo>
                <a:cubicBezTo>
                  <a:pt x="1655" y="1"/>
                  <a:pt x="1621" y="2"/>
                  <a:pt x="1586" y="4"/>
                </a:cubicBezTo>
                <a:cubicBezTo>
                  <a:pt x="772" y="4"/>
                  <a:pt x="88" y="720"/>
                  <a:pt x="44" y="1535"/>
                </a:cubicBezTo>
                <a:cubicBezTo>
                  <a:pt x="1" y="2262"/>
                  <a:pt x="457" y="2947"/>
                  <a:pt x="1130" y="3164"/>
                </a:cubicBezTo>
                <a:lnTo>
                  <a:pt x="1130" y="10721"/>
                </a:lnTo>
                <a:cubicBezTo>
                  <a:pt x="457" y="10949"/>
                  <a:pt x="1" y="11634"/>
                  <a:pt x="44" y="12350"/>
                </a:cubicBezTo>
                <a:cubicBezTo>
                  <a:pt x="88" y="13165"/>
                  <a:pt x="772" y="13892"/>
                  <a:pt x="1586" y="13892"/>
                </a:cubicBezTo>
                <a:cubicBezTo>
                  <a:pt x="1620" y="13894"/>
                  <a:pt x="1654" y="13895"/>
                  <a:pt x="1687" y="13895"/>
                </a:cubicBezTo>
                <a:cubicBezTo>
                  <a:pt x="2412" y="13895"/>
                  <a:pt x="2997" y="13450"/>
                  <a:pt x="3215" y="12806"/>
                </a:cubicBezTo>
                <a:lnTo>
                  <a:pt x="10773" y="12806"/>
                </a:lnTo>
                <a:cubicBezTo>
                  <a:pt x="11032" y="13450"/>
                  <a:pt x="11619" y="13895"/>
                  <a:pt x="12306" y="13895"/>
                </a:cubicBezTo>
                <a:cubicBezTo>
                  <a:pt x="12338" y="13895"/>
                  <a:pt x="12369" y="13894"/>
                  <a:pt x="12401" y="13892"/>
                </a:cubicBezTo>
                <a:cubicBezTo>
                  <a:pt x="13259" y="13892"/>
                  <a:pt x="13933" y="13165"/>
                  <a:pt x="13933" y="12350"/>
                </a:cubicBezTo>
                <a:cubicBezTo>
                  <a:pt x="13976" y="11634"/>
                  <a:pt x="13531" y="10949"/>
                  <a:pt x="12847" y="10721"/>
                </a:cubicBezTo>
                <a:lnTo>
                  <a:pt x="12847" y="3164"/>
                </a:lnTo>
                <a:cubicBezTo>
                  <a:pt x="13531" y="2947"/>
                  <a:pt x="13976" y="2262"/>
                  <a:pt x="13933" y="1535"/>
                </a:cubicBezTo>
                <a:cubicBezTo>
                  <a:pt x="13933" y="720"/>
                  <a:pt x="13259" y="4"/>
                  <a:pt x="12401" y="4"/>
                </a:cubicBezTo>
                <a:cubicBezTo>
                  <a:pt x="12369" y="2"/>
                  <a:pt x="12336" y="1"/>
                  <a:pt x="12304" y="1"/>
                </a:cubicBezTo>
                <a:cubicBezTo>
                  <a:pt x="11618" y="1"/>
                  <a:pt x="11032" y="436"/>
                  <a:pt x="10773" y="1090"/>
                </a:cubicBezTo>
                <a:lnTo>
                  <a:pt x="3215" y="1090"/>
                </a:lnTo>
                <a:cubicBezTo>
                  <a:pt x="2997" y="436"/>
                  <a:pt x="2413" y="1"/>
                  <a:pt x="16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9"/>
          <p:cNvSpPr/>
          <p:nvPr/>
        </p:nvSpPr>
        <p:spPr>
          <a:xfrm>
            <a:off x="5379650" y="2874365"/>
            <a:ext cx="348600" cy="326875"/>
          </a:xfrm>
          <a:custGeom>
            <a:avLst/>
            <a:gdLst/>
            <a:ahLst/>
            <a:cxnLst/>
            <a:rect l="l" t="t" r="r" b="b"/>
            <a:pathLst>
              <a:path w="13944" h="13075" extrusionOk="0">
                <a:moveTo>
                  <a:pt x="6972" y="1086"/>
                </a:moveTo>
                <a:cubicBezTo>
                  <a:pt x="8557" y="1086"/>
                  <a:pt x="9958" y="2085"/>
                  <a:pt x="10501" y="3486"/>
                </a:cubicBezTo>
                <a:cubicBezTo>
                  <a:pt x="10045" y="3356"/>
                  <a:pt x="9556" y="3258"/>
                  <a:pt x="9057" y="3258"/>
                </a:cubicBezTo>
                <a:cubicBezTo>
                  <a:pt x="8286" y="3258"/>
                  <a:pt x="7602" y="3443"/>
                  <a:pt x="6972" y="3758"/>
                </a:cubicBezTo>
                <a:cubicBezTo>
                  <a:pt x="6342" y="3443"/>
                  <a:pt x="5658" y="3258"/>
                  <a:pt x="4887" y="3258"/>
                </a:cubicBezTo>
                <a:cubicBezTo>
                  <a:pt x="4398" y="3258"/>
                  <a:pt x="3899" y="3356"/>
                  <a:pt x="3443" y="3486"/>
                </a:cubicBezTo>
                <a:cubicBezTo>
                  <a:pt x="3986" y="2085"/>
                  <a:pt x="5387" y="1086"/>
                  <a:pt x="6972" y="1086"/>
                </a:cubicBezTo>
                <a:close/>
                <a:moveTo>
                  <a:pt x="4887" y="4344"/>
                </a:moveTo>
                <a:cubicBezTo>
                  <a:pt x="5213" y="4344"/>
                  <a:pt x="5528" y="4388"/>
                  <a:pt x="5843" y="4485"/>
                </a:cubicBezTo>
                <a:cubicBezTo>
                  <a:pt x="4941" y="5256"/>
                  <a:pt x="4344" y="6288"/>
                  <a:pt x="4170" y="7515"/>
                </a:cubicBezTo>
                <a:cubicBezTo>
                  <a:pt x="3530" y="6831"/>
                  <a:pt x="3171" y="5929"/>
                  <a:pt x="3171" y="4887"/>
                </a:cubicBezTo>
                <a:lnTo>
                  <a:pt x="3171" y="4800"/>
                </a:lnTo>
                <a:cubicBezTo>
                  <a:pt x="3671" y="4529"/>
                  <a:pt x="4257" y="4344"/>
                  <a:pt x="4887" y="4344"/>
                </a:cubicBezTo>
                <a:close/>
                <a:moveTo>
                  <a:pt x="9057" y="4344"/>
                </a:moveTo>
                <a:cubicBezTo>
                  <a:pt x="9643" y="4344"/>
                  <a:pt x="10273" y="4529"/>
                  <a:pt x="10773" y="4800"/>
                </a:cubicBezTo>
                <a:lnTo>
                  <a:pt x="10773" y="4887"/>
                </a:lnTo>
                <a:cubicBezTo>
                  <a:pt x="10773" y="5929"/>
                  <a:pt x="10371" y="6831"/>
                  <a:pt x="9730" y="7515"/>
                </a:cubicBezTo>
                <a:cubicBezTo>
                  <a:pt x="9600" y="6288"/>
                  <a:pt x="8959" y="5256"/>
                  <a:pt x="8101" y="4485"/>
                </a:cubicBezTo>
                <a:cubicBezTo>
                  <a:pt x="8416" y="4388"/>
                  <a:pt x="8742" y="4344"/>
                  <a:pt x="9057" y="4344"/>
                </a:cubicBezTo>
                <a:close/>
                <a:moveTo>
                  <a:pt x="6972" y="4985"/>
                </a:moveTo>
                <a:cubicBezTo>
                  <a:pt x="8014" y="5658"/>
                  <a:pt x="8688" y="6831"/>
                  <a:pt x="8688" y="8188"/>
                </a:cubicBezTo>
                <a:lnTo>
                  <a:pt x="8688" y="8286"/>
                </a:lnTo>
                <a:cubicBezTo>
                  <a:pt x="8199" y="8557"/>
                  <a:pt x="7602" y="8731"/>
                  <a:pt x="6972" y="8731"/>
                </a:cubicBezTo>
                <a:cubicBezTo>
                  <a:pt x="6342" y="8731"/>
                  <a:pt x="5756" y="8557"/>
                  <a:pt x="5256" y="8286"/>
                </a:cubicBezTo>
                <a:cubicBezTo>
                  <a:pt x="5213" y="8242"/>
                  <a:pt x="5213" y="8242"/>
                  <a:pt x="5213" y="8188"/>
                </a:cubicBezTo>
                <a:cubicBezTo>
                  <a:pt x="5213" y="6831"/>
                  <a:pt x="5929" y="5658"/>
                  <a:pt x="6972" y="4985"/>
                </a:cubicBezTo>
                <a:close/>
                <a:moveTo>
                  <a:pt x="5484" y="9600"/>
                </a:moveTo>
                <a:cubicBezTo>
                  <a:pt x="5973" y="9730"/>
                  <a:pt x="6472" y="9817"/>
                  <a:pt x="6972" y="9817"/>
                </a:cubicBezTo>
                <a:cubicBezTo>
                  <a:pt x="7471" y="9817"/>
                  <a:pt x="7971" y="9730"/>
                  <a:pt x="8416" y="9600"/>
                </a:cubicBezTo>
                <a:lnTo>
                  <a:pt x="8416" y="9600"/>
                </a:lnTo>
                <a:cubicBezTo>
                  <a:pt x="8145" y="10316"/>
                  <a:pt x="7602" y="10957"/>
                  <a:pt x="6972" y="11359"/>
                </a:cubicBezTo>
                <a:cubicBezTo>
                  <a:pt x="6299" y="10957"/>
                  <a:pt x="5799" y="10316"/>
                  <a:pt x="5484" y="9600"/>
                </a:cubicBezTo>
                <a:close/>
                <a:moveTo>
                  <a:pt x="2129" y="5571"/>
                </a:moveTo>
                <a:cubicBezTo>
                  <a:pt x="2313" y="6972"/>
                  <a:pt x="3084" y="8188"/>
                  <a:pt x="4214" y="8959"/>
                </a:cubicBezTo>
                <a:cubicBezTo>
                  <a:pt x="4398" y="10088"/>
                  <a:pt x="4985" y="11131"/>
                  <a:pt x="5843" y="11858"/>
                </a:cubicBezTo>
                <a:cubicBezTo>
                  <a:pt x="5528" y="11945"/>
                  <a:pt x="5213" y="11989"/>
                  <a:pt x="4887" y="11989"/>
                </a:cubicBezTo>
                <a:cubicBezTo>
                  <a:pt x="2813" y="11989"/>
                  <a:pt x="1086" y="10273"/>
                  <a:pt x="1086" y="8188"/>
                </a:cubicBezTo>
                <a:cubicBezTo>
                  <a:pt x="1086" y="7156"/>
                  <a:pt x="1499" y="6244"/>
                  <a:pt x="2129" y="5571"/>
                </a:cubicBezTo>
                <a:close/>
                <a:moveTo>
                  <a:pt x="11815" y="5571"/>
                </a:moveTo>
                <a:cubicBezTo>
                  <a:pt x="12445" y="6244"/>
                  <a:pt x="12857" y="7156"/>
                  <a:pt x="12857" y="8188"/>
                </a:cubicBezTo>
                <a:cubicBezTo>
                  <a:pt x="12857" y="10273"/>
                  <a:pt x="11131" y="11989"/>
                  <a:pt x="9057" y="11989"/>
                </a:cubicBezTo>
                <a:cubicBezTo>
                  <a:pt x="8742" y="11989"/>
                  <a:pt x="8416" y="11945"/>
                  <a:pt x="8101" y="11858"/>
                </a:cubicBezTo>
                <a:cubicBezTo>
                  <a:pt x="8959" y="11131"/>
                  <a:pt x="9556" y="10088"/>
                  <a:pt x="9730" y="8959"/>
                </a:cubicBezTo>
                <a:cubicBezTo>
                  <a:pt x="10859" y="8188"/>
                  <a:pt x="11630" y="6972"/>
                  <a:pt x="11815" y="5571"/>
                </a:cubicBezTo>
                <a:close/>
                <a:moveTo>
                  <a:pt x="6972" y="1"/>
                </a:moveTo>
                <a:cubicBezTo>
                  <a:pt x="4529" y="1"/>
                  <a:pt x="2498" y="1814"/>
                  <a:pt x="2129" y="4116"/>
                </a:cubicBezTo>
                <a:cubicBezTo>
                  <a:pt x="869" y="5028"/>
                  <a:pt x="1" y="6516"/>
                  <a:pt x="1" y="8188"/>
                </a:cubicBezTo>
                <a:cubicBezTo>
                  <a:pt x="1" y="10859"/>
                  <a:pt x="2227" y="13075"/>
                  <a:pt x="4887" y="13075"/>
                </a:cubicBezTo>
                <a:cubicBezTo>
                  <a:pt x="5658" y="13075"/>
                  <a:pt x="6342" y="12901"/>
                  <a:pt x="6972" y="12629"/>
                </a:cubicBezTo>
                <a:cubicBezTo>
                  <a:pt x="7602" y="12901"/>
                  <a:pt x="8286" y="13075"/>
                  <a:pt x="9057" y="13075"/>
                </a:cubicBezTo>
                <a:cubicBezTo>
                  <a:pt x="11728" y="13075"/>
                  <a:pt x="13943" y="10859"/>
                  <a:pt x="13943" y="8188"/>
                </a:cubicBezTo>
                <a:cubicBezTo>
                  <a:pt x="13943" y="6516"/>
                  <a:pt x="13085" y="5028"/>
                  <a:pt x="11815" y="4116"/>
                </a:cubicBezTo>
                <a:cubicBezTo>
                  <a:pt x="11457" y="1814"/>
                  <a:pt x="9415" y="1"/>
                  <a:pt x="6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9"/>
          <p:cNvGrpSpPr/>
          <p:nvPr/>
        </p:nvGrpSpPr>
        <p:grpSpPr>
          <a:xfrm>
            <a:off x="3413240" y="1192609"/>
            <a:ext cx="349675" cy="348000"/>
            <a:chOff x="4762963" y="3137450"/>
            <a:chExt cx="349675" cy="348000"/>
          </a:xfrm>
        </p:grpSpPr>
        <p:sp>
          <p:nvSpPr>
            <p:cNvPr id="493" name="Google Shape;493;p49"/>
            <p:cNvSpPr/>
            <p:nvPr/>
          </p:nvSpPr>
          <p:spPr>
            <a:xfrm>
              <a:off x="4762963" y="3137450"/>
              <a:ext cx="349675" cy="348000"/>
            </a:xfrm>
            <a:custGeom>
              <a:avLst/>
              <a:gdLst/>
              <a:ahLst/>
              <a:cxnLst/>
              <a:rect l="l" t="t" r="r" b="b"/>
              <a:pathLst>
                <a:path w="13987" h="13920" extrusionOk="0">
                  <a:moveTo>
                    <a:pt x="8014" y="1087"/>
                  </a:moveTo>
                  <a:cubicBezTo>
                    <a:pt x="10686" y="1087"/>
                    <a:pt x="12901" y="3258"/>
                    <a:pt x="12901" y="5973"/>
                  </a:cubicBezTo>
                  <a:cubicBezTo>
                    <a:pt x="12901" y="8688"/>
                    <a:pt x="10686" y="10860"/>
                    <a:pt x="8014" y="10860"/>
                  </a:cubicBezTo>
                  <a:cubicBezTo>
                    <a:pt x="5300" y="10860"/>
                    <a:pt x="3128" y="8688"/>
                    <a:pt x="3128" y="5973"/>
                  </a:cubicBezTo>
                  <a:cubicBezTo>
                    <a:pt x="3128" y="3258"/>
                    <a:pt x="5300" y="1087"/>
                    <a:pt x="8014" y="1087"/>
                  </a:cubicBezTo>
                  <a:close/>
                  <a:moveTo>
                    <a:pt x="8014" y="1"/>
                  </a:moveTo>
                  <a:cubicBezTo>
                    <a:pt x="4713" y="1"/>
                    <a:pt x="2042" y="2672"/>
                    <a:pt x="2042" y="5973"/>
                  </a:cubicBezTo>
                  <a:cubicBezTo>
                    <a:pt x="2042" y="7374"/>
                    <a:pt x="2498" y="8731"/>
                    <a:pt x="3399" y="9817"/>
                  </a:cubicBezTo>
                  <a:lnTo>
                    <a:pt x="229" y="12988"/>
                  </a:lnTo>
                  <a:cubicBezTo>
                    <a:pt x="1" y="13205"/>
                    <a:pt x="1" y="13531"/>
                    <a:pt x="229" y="13748"/>
                  </a:cubicBezTo>
                  <a:cubicBezTo>
                    <a:pt x="321" y="13862"/>
                    <a:pt x="457" y="13919"/>
                    <a:pt x="598" y="13919"/>
                  </a:cubicBezTo>
                  <a:cubicBezTo>
                    <a:pt x="739" y="13919"/>
                    <a:pt x="886" y="13862"/>
                    <a:pt x="1000" y="13748"/>
                  </a:cubicBezTo>
                  <a:lnTo>
                    <a:pt x="4170" y="10588"/>
                  </a:lnTo>
                  <a:cubicBezTo>
                    <a:pt x="5256" y="11446"/>
                    <a:pt x="6570" y="11945"/>
                    <a:pt x="8014" y="11945"/>
                  </a:cubicBezTo>
                  <a:cubicBezTo>
                    <a:pt x="11316" y="11945"/>
                    <a:pt x="13987" y="9274"/>
                    <a:pt x="13987" y="5973"/>
                  </a:cubicBezTo>
                  <a:cubicBezTo>
                    <a:pt x="13987" y="2672"/>
                    <a:pt x="11316" y="1"/>
                    <a:pt x="8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4868288" y="3191750"/>
              <a:ext cx="190075" cy="190050"/>
            </a:xfrm>
            <a:custGeom>
              <a:avLst/>
              <a:gdLst/>
              <a:ahLst/>
              <a:cxnLst/>
              <a:rect l="l" t="t" r="r" b="b"/>
              <a:pathLst>
                <a:path w="7603" h="7602" extrusionOk="0">
                  <a:moveTo>
                    <a:pt x="3801" y="1086"/>
                  </a:moveTo>
                  <a:cubicBezTo>
                    <a:pt x="5289" y="1086"/>
                    <a:pt x="6516" y="2303"/>
                    <a:pt x="6516" y="3801"/>
                  </a:cubicBezTo>
                  <a:cubicBezTo>
                    <a:pt x="6516" y="5289"/>
                    <a:pt x="5289" y="6516"/>
                    <a:pt x="3801" y="6516"/>
                  </a:cubicBezTo>
                  <a:cubicBezTo>
                    <a:pt x="2303" y="6516"/>
                    <a:pt x="1087" y="5289"/>
                    <a:pt x="1087" y="3801"/>
                  </a:cubicBezTo>
                  <a:cubicBezTo>
                    <a:pt x="1087" y="2303"/>
                    <a:pt x="2303" y="1086"/>
                    <a:pt x="3801" y="1086"/>
                  </a:cubicBezTo>
                  <a:close/>
                  <a:moveTo>
                    <a:pt x="3801" y="1"/>
                  </a:moveTo>
                  <a:cubicBezTo>
                    <a:pt x="1673" y="1"/>
                    <a:pt x="1" y="1673"/>
                    <a:pt x="1" y="3801"/>
                  </a:cubicBezTo>
                  <a:cubicBezTo>
                    <a:pt x="1" y="5875"/>
                    <a:pt x="1673" y="7602"/>
                    <a:pt x="3801" y="7602"/>
                  </a:cubicBezTo>
                  <a:cubicBezTo>
                    <a:pt x="5886" y="7602"/>
                    <a:pt x="7602" y="5875"/>
                    <a:pt x="7602" y="3801"/>
                  </a:cubicBezTo>
                  <a:cubicBezTo>
                    <a:pt x="7602" y="1673"/>
                    <a:pt x="5886" y="1"/>
                    <a:pt x="3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4921513" y="3245925"/>
              <a:ext cx="82550" cy="81700"/>
            </a:xfrm>
            <a:custGeom>
              <a:avLst/>
              <a:gdLst/>
              <a:ahLst/>
              <a:cxnLst/>
              <a:rect l="l" t="t" r="r" b="b"/>
              <a:pathLst>
                <a:path w="3302" h="3268" extrusionOk="0">
                  <a:moveTo>
                    <a:pt x="1649" y="1"/>
                  </a:moveTo>
                  <a:cubicBezTo>
                    <a:pt x="1364" y="1"/>
                    <a:pt x="1129" y="256"/>
                    <a:pt x="1129" y="548"/>
                  </a:cubicBezTo>
                  <a:lnTo>
                    <a:pt x="1129" y="1091"/>
                  </a:lnTo>
                  <a:lnTo>
                    <a:pt x="587" y="1091"/>
                  </a:lnTo>
                  <a:cubicBezTo>
                    <a:pt x="315" y="1091"/>
                    <a:pt x="44" y="1319"/>
                    <a:pt x="44" y="1591"/>
                  </a:cubicBezTo>
                  <a:cubicBezTo>
                    <a:pt x="0" y="1906"/>
                    <a:pt x="272" y="2177"/>
                    <a:pt x="587" y="2177"/>
                  </a:cubicBezTo>
                  <a:lnTo>
                    <a:pt x="1129" y="2177"/>
                  </a:lnTo>
                  <a:lnTo>
                    <a:pt x="1129" y="2720"/>
                  </a:lnTo>
                  <a:cubicBezTo>
                    <a:pt x="1129" y="2991"/>
                    <a:pt x="1314" y="3219"/>
                    <a:pt x="1629" y="3263"/>
                  </a:cubicBezTo>
                  <a:cubicBezTo>
                    <a:pt x="1651" y="3266"/>
                    <a:pt x="1674" y="3268"/>
                    <a:pt x="1695" y="3268"/>
                  </a:cubicBezTo>
                  <a:cubicBezTo>
                    <a:pt x="1981" y="3268"/>
                    <a:pt x="2215" y="3012"/>
                    <a:pt x="2215" y="2720"/>
                  </a:cubicBezTo>
                  <a:lnTo>
                    <a:pt x="2215" y="2177"/>
                  </a:lnTo>
                  <a:lnTo>
                    <a:pt x="2758" y="2177"/>
                  </a:lnTo>
                  <a:cubicBezTo>
                    <a:pt x="3073" y="2177"/>
                    <a:pt x="3301" y="1906"/>
                    <a:pt x="3301" y="1591"/>
                  </a:cubicBezTo>
                  <a:cubicBezTo>
                    <a:pt x="3258" y="1319"/>
                    <a:pt x="3030" y="1091"/>
                    <a:pt x="2758" y="1091"/>
                  </a:cubicBezTo>
                  <a:lnTo>
                    <a:pt x="2215" y="1091"/>
                  </a:lnTo>
                  <a:lnTo>
                    <a:pt x="2215" y="548"/>
                  </a:lnTo>
                  <a:cubicBezTo>
                    <a:pt x="2215" y="277"/>
                    <a:pt x="1987" y="49"/>
                    <a:pt x="1716" y="5"/>
                  </a:cubicBezTo>
                  <a:cubicBezTo>
                    <a:pt x="1693" y="2"/>
                    <a:pt x="1671" y="1"/>
                    <a:pt x="1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49"/>
          <p:cNvGrpSpPr/>
          <p:nvPr/>
        </p:nvGrpSpPr>
        <p:grpSpPr>
          <a:xfrm>
            <a:off x="3414615" y="2863515"/>
            <a:ext cx="348300" cy="348575"/>
            <a:chOff x="1000938" y="2055925"/>
            <a:chExt cx="348300" cy="348575"/>
          </a:xfrm>
        </p:grpSpPr>
        <p:sp>
          <p:nvSpPr>
            <p:cNvPr id="502" name="Google Shape;502;p49"/>
            <p:cNvSpPr/>
            <p:nvPr/>
          </p:nvSpPr>
          <p:spPr>
            <a:xfrm>
              <a:off x="1196663" y="2110225"/>
              <a:ext cx="98300" cy="97475"/>
            </a:xfrm>
            <a:custGeom>
              <a:avLst/>
              <a:gdLst/>
              <a:ahLst/>
              <a:cxnLst/>
              <a:rect l="l" t="t" r="r" b="b"/>
              <a:pathLst>
                <a:path w="3932" h="3899" extrusionOk="0">
                  <a:moveTo>
                    <a:pt x="1086" y="0"/>
                  </a:moveTo>
                  <a:cubicBezTo>
                    <a:pt x="999" y="0"/>
                    <a:pt x="858" y="54"/>
                    <a:pt x="771" y="185"/>
                  </a:cubicBezTo>
                  <a:cubicBezTo>
                    <a:pt x="456" y="597"/>
                    <a:pt x="771" y="1086"/>
                    <a:pt x="1173" y="1086"/>
                  </a:cubicBezTo>
                  <a:lnTo>
                    <a:pt x="2031" y="1086"/>
                  </a:lnTo>
                  <a:lnTo>
                    <a:pt x="87" y="3040"/>
                  </a:lnTo>
                  <a:cubicBezTo>
                    <a:pt x="0" y="3127"/>
                    <a:pt x="0" y="3258"/>
                    <a:pt x="0" y="3399"/>
                  </a:cubicBezTo>
                  <a:cubicBezTo>
                    <a:pt x="44" y="3757"/>
                    <a:pt x="315" y="3898"/>
                    <a:pt x="543" y="3898"/>
                  </a:cubicBezTo>
                  <a:cubicBezTo>
                    <a:pt x="673" y="3898"/>
                    <a:pt x="815" y="3855"/>
                    <a:pt x="945" y="3757"/>
                  </a:cubicBezTo>
                  <a:lnTo>
                    <a:pt x="2802" y="1857"/>
                  </a:lnTo>
                  <a:lnTo>
                    <a:pt x="2802" y="2812"/>
                  </a:lnTo>
                  <a:cubicBezTo>
                    <a:pt x="2802" y="2943"/>
                    <a:pt x="2900" y="3084"/>
                    <a:pt x="2986" y="3127"/>
                  </a:cubicBezTo>
                  <a:cubicBezTo>
                    <a:pt x="3124" y="3236"/>
                    <a:pt x="3265" y="3282"/>
                    <a:pt x="3394" y="3282"/>
                  </a:cubicBezTo>
                  <a:cubicBezTo>
                    <a:pt x="3693" y="3282"/>
                    <a:pt x="3931" y="3033"/>
                    <a:pt x="3931" y="2715"/>
                  </a:cubicBezTo>
                  <a:lnTo>
                    <a:pt x="3931" y="543"/>
                  </a:lnTo>
                  <a:cubicBezTo>
                    <a:pt x="3931" y="228"/>
                    <a:pt x="3660" y="0"/>
                    <a:pt x="3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1000938" y="2055925"/>
              <a:ext cx="348300" cy="348575"/>
            </a:xfrm>
            <a:custGeom>
              <a:avLst/>
              <a:gdLst/>
              <a:ahLst/>
              <a:cxnLst/>
              <a:rect l="l" t="t" r="r" b="b"/>
              <a:pathLst>
                <a:path w="13932" h="13943" extrusionOk="0">
                  <a:moveTo>
                    <a:pt x="6287" y="7601"/>
                  </a:moveTo>
                  <a:lnTo>
                    <a:pt x="6287" y="9773"/>
                  </a:lnTo>
                  <a:lnTo>
                    <a:pt x="4115" y="9773"/>
                  </a:lnTo>
                  <a:lnTo>
                    <a:pt x="4115" y="7601"/>
                  </a:lnTo>
                  <a:close/>
                  <a:moveTo>
                    <a:pt x="12846" y="1086"/>
                  </a:moveTo>
                  <a:lnTo>
                    <a:pt x="12846" y="9773"/>
                  </a:lnTo>
                  <a:lnTo>
                    <a:pt x="7373" y="9773"/>
                  </a:lnTo>
                  <a:lnTo>
                    <a:pt x="7373" y="7058"/>
                  </a:lnTo>
                  <a:cubicBezTo>
                    <a:pt x="7373" y="6787"/>
                    <a:pt x="7145" y="6516"/>
                    <a:pt x="6830" y="6516"/>
                  </a:cubicBezTo>
                  <a:lnTo>
                    <a:pt x="4115" y="6516"/>
                  </a:lnTo>
                  <a:lnTo>
                    <a:pt x="4115" y="1086"/>
                  </a:lnTo>
                  <a:close/>
                  <a:moveTo>
                    <a:pt x="3030" y="7601"/>
                  </a:moveTo>
                  <a:lnTo>
                    <a:pt x="3030" y="10370"/>
                  </a:lnTo>
                  <a:cubicBezTo>
                    <a:pt x="3030" y="10642"/>
                    <a:pt x="3301" y="10913"/>
                    <a:pt x="3573" y="10913"/>
                  </a:cubicBezTo>
                  <a:lnTo>
                    <a:pt x="6287" y="10913"/>
                  </a:lnTo>
                  <a:lnTo>
                    <a:pt x="6287" y="12857"/>
                  </a:lnTo>
                  <a:lnTo>
                    <a:pt x="1086" y="12857"/>
                  </a:lnTo>
                  <a:lnTo>
                    <a:pt x="1086" y="7601"/>
                  </a:lnTo>
                  <a:close/>
                  <a:moveTo>
                    <a:pt x="3573" y="0"/>
                  </a:moveTo>
                  <a:cubicBezTo>
                    <a:pt x="3301" y="0"/>
                    <a:pt x="3030" y="228"/>
                    <a:pt x="3030" y="543"/>
                  </a:cubicBezTo>
                  <a:lnTo>
                    <a:pt x="3030" y="6516"/>
                  </a:lnTo>
                  <a:lnTo>
                    <a:pt x="543" y="6516"/>
                  </a:lnTo>
                  <a:cubicBezTo>
                    <a:pt x="228" y="6516"/>
                    <a:pt x="0" y="6787"/>
                    <a:pt x="0" y="7058"/>
                  </a:cubicBezTo>
                  <a:lnTo>
                    <a:pt x="0" y="13400"/>
                  </a:lnTo>
                  <a:cubicBezTo>
                    <a:pt x="0" y="13672"/>
                    <a:pt x="228" y="13943"/>
                    <a:pt x="543" y="13943"/>
                  </a:cubicBezTo>
                  <a:lnTo>
                    <a:pt x="6830" y="13943"/>
                  </a:lnTo>
                  <a:cubicBezTo>
                    <a:pt x="7145" y="13943"/>
                    <a:pt x="7373" y="13672"/>
                    <a:pt x="7373" y="13400"/>
                  </a:cubicBezTo>
                  <a:lnTo>
                    <a:pt x="7373" y="10913"/>
                  </a:lnTo>
                  <a:lnTo>
                    <a:pt x="13389" y="10913"/>
                  </a:lnTo>
                  <a:cubicBezTo>
                    <a:pt x="13660" y="10913"/>
                    <a:pt x="13932" y="10642"/>
                    <a:pt x="13932" y="10370"/>
                  </a:cubicBezTo>
                  <a:lnTo>
                    <a:pt x="13932" y="543"/>
                  </a:lnTo>
                  <a:cubicBezTo>
                    <a:pt x="13932" y="228"/>
                    <a:pt x="13660" y="0"/>
                    <a:pt x="13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49"/>
          <p:cNvGrpSpPr/>
          <p:nvPr/>
        </p:nvGrpSpPr>
        <p:grpSpPr>
          <a:xfrm>
            <a:off x="7343563" y="2864190"/>
            <a:ext cx="348575" cy="347225"/>
            <a:chOff x="7775213" y="1467925"/>
            <a:chExt cx="348575" cy="347225"/>
          </a:xfrm>
        </p:grpSpPr>
        <p:sp>
          <p:nvSpPr>
            <p:cNvPr id="505" name="Google Shape;505;p49"/>
            <p:cNvSpPr/>
            <p:nvPr/>
          </p:nvSpPr>
          <p:spPr>
            <a:xfrm>
              <a:off x="7775213" y="1467925"/>
              <a:ext cx="348575" cy="347225"/>
            </a:xfrm>
            <a:custGeom>
              <a:avLst/>
              <a:gdLst/>
              <a:ahLst/>
              <a:cxnLst/>
              <a:rect l="l" t="t" r="r" b="b"/>
              <a:pathLst>
                <a:path w="13943" h="13889" extrusionOk="0">
                  <a:moveTo>
                    <a:pt x="6972" y="1086"/>
                  </a:moveTo>
                  <a:cubicBezTo>
                    <a:pt x="10273" y="1086"/>
                    <a:pt x="12857" y="3659"/>
                    <a:pt x="12857" y="6961"/>
                  </a:cubicBezTo>
                  <a:cubicBezTo>
                    <a:pt x="12857" y="10218"/>
                    <a:pt x="10273" y="12803"/>
                    <a:pt x="6972" y="12803"/>
                  </a:cubicBezTo>
                  <a:cubicBezTo>
                    <a:pt x="3670" y="12803"/>
                    <a:pt x="1086" y="10218"/>
                    <a:pt x="1086" y="6961"/>
                  </a:cubicBezTo>
                  <a:cubicBezTo>
                    <a:pt x="1086" y="3659"/>
                    <a:pt x="3670" y="1086"/>
                    <a:pt x="6972" y="1086"/>
                  </a:cubicBezTo>
                  <a:close/>
                  <a:moveTo>
                    <a:pt x="6972" y="0"/>
                  </a:moveTo>
                  <a:cubicBezTo>
                    <a:pt x="3084" y="0"/>
                    <a:pt x="0" y="3030"/>
                    <a:pt x="0" y="6961"/>
                  </a:cubicBezTo>
                  <a:cubicBezTo>
                    <a:pt x="0" y="10859"/>
                    <a:pt x="3084" y="13888"/>
                    <a:pt x="6972" y="13888"/>
                  </a:cubicBezTo>
                  <a:cubicBezTo>
                    <a:pt x="10859" y="13888"/>
                    <a:pt x="13943" y="10859"/>
                    <a:pt x="13943" y="6961"/>
                  </a:cubicBezTo>
                  <a:cubicBezTo>
                    <a:pt x="13943" y="3030"/>
                    <a:pt x="10859" y="0"/>
                    <a:pt x="6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7827338" y="1518675"/>
              <a:ext cx="244325" cy="245450"/>
            </a:xfrm>
            <a:custGeom>
              <a:avLst/>
              <a:gdLst/>
              <a:ahLst/>
              <a:cxnLst/>
              <a:rect l="l" t="t" r="r" b="b"/>
              <a:pathLst>
                <a:path w="9773" h="9818" extrusionOk="0">
                  <a:moveTo>
                    <a:pt x="4887" y="1087"/>
                  </a:moveTo>
                  <a:cubicBezTo>
                    <a:pt x="5201" y="1087"/>
                    <a:pt x="5516" y="1130"/>
                    <a:pt x="5831" y="1228"/>
                  </a:cubicBezTo>
                  <a:lnTo>
                    <a:pt x="3258" y="2715"/>
                  </a:lnTo>
                  <a:lnTo>
                    <a:pt x="3258" y="1499"/>
                  </a:lnTo>
                  <a:cubicBezTo>
                    <a:pt x="3757" y="1228"/>
                    <a:pt x="4300" y="1087"/>
                    <a:pt x="4887" y="1087"/>
                  </a:cubicBezTo>
                  <a:close/>
                  <a:moveTo>
                    <a:pt x="7058" y="1771"/>
                  </a:moveTo>
                  <a:cubicBezTo>
                    <a:pt x="7786" y="2270"/>
                    <a:pt x="8329" y="3030"/>
                    <a:pt x="8546" y="3899"/>
                  </a:cubicBezTo>
                  <a:lnTo>
                    <a:pt x="5972" y="2400"/>
                  </a:lnTo>
                  <a:lnTo>
                    <a:pt x="7058" y="1771"/>
                  </a:lnTo>
                  <a:close/>
                  <a:moveTo>
                    <a:pt x="2172" y="2270"/>
                  </a:moveTo>
                  <a:lnTo>
                    <a:pt x="2172" y="5202"/>
                  </a:lnTo>
                  <a:lnTo>
                    <a:pt x="1086" y="4616"/>
                  </a:lnTo>
                  <a:cubicBezTo>
                    <a:pt x="1129" y="3714"/>
                    <a:pt x="1542" y="2857"/>
                    <a:pt x="2172" y="2270"/>
                  </a:cubicBezTo>
                  <a:close/>
                  <a:moveTo>
                    <a:pt x="4887" y="3030"/>
                  </a:moveTo>
                  <a:lnTo>
                    <a:pt x="6515" y="3986"/>
                  </a:lnTo>
                  <a:lnTo>
                    <a:pt x="6515" y="5843"/>
                  </a:lnTo>
                  <a:lnTo>
                    <a:pt x="4887" y="6787"/>
                  </a:lnTo>
                  <a:lnTo>
                    <a:pt x="3258" y="5843"/>
                  </a:lnTo>
                  <a:lnTo>
                    <a:pt x="3258" y="3986"/>
                  </a:lnTo>
                  <a:lnTo>
                    <a:pt x="4887" y="3030"/>
                  </a:lnTo>
                  <a:close/>
                  <a:moveTo>
                    <a:pt x="7601" y="4616"/>
                  </a:moveTo>
                  <a:lnTo>
                    <a:pt x="8687" y="5202"/>
                  </a:lnTo>
                  <a:cubicBezTo>
                    <a:pt x="8600" y="6158"/>
                    <a:pt x="8188" y="6972"/>
                    <a:pt x="7601" y="7558"/>
                  </a:cubicBezTo>
                  <a:lnTo>
                    <a:pt x="7601" y="4616"/>
                  </a:lnTo>
                  <a:close/>
                  <a:moveTo>
                    <a:pt x="1216" y="5930"/>
                  </a:moveTo>
                  <a:lnTo>
                    <a:pt x="3801" y="7428"/>
                  </a:lnTo>
                  <a:lnTo>
                    <a:pt x="2715" y="8058"/>
                  </a:lnTo>
                  <a:cubicBezTo>
                    <a:pt x="1987" y="7558"/>
                    <a:pt x="1444" y="6787"/>
                    <a:pt x="1216" y="5930"/>
                  </a:cubicBezTo>
                  <a:close/>
                  <a:moveTo>
                    <a:pt x="6515" y="7102"/>
                  </a:moveTo>
                  <a:lnTo>
                    <a:pt x="6515" y="8373"/>
                  </a:lnTo>
                  <a:cubicBezTo>
                    <a:pt x="6016" y="8601"/>
                    <a:pt x="5473" y="8731"/>
                    <a:pt x="4887" y="8731"/>
                  </a:cubicBezTo>
                  <a:cubicBezTo>
                    <a:pt x="4572" y="8731"/>
                    <a:pt x="4202" y="8688"/>
                    <a:pt x="3931" y="8601"/>
                  </a:cubicBezTo>
                  <a:lnTo>
                    <a:pt x="6515" y="7102"/>
                  </a:lnTo>
                  <a:close/>
                  <a:moveTo>
                    <a:pt x="4887" y="1"/>
                  </a:moveTo>
                  <a:cubicBezTo>
                    <a:pt x="2172" y="1"/>
                    <a:pt x="0" y="2216"/>
                    <a:pt x="0" y="4887"/>
                  </a:cubicBezTo>
                  <a:lnTo>
                    <a:pt x="0" y="4931"/>
                  </a:lnTo>
                  <a:cubicBezTo>
                    <a:pt x="0" y="7602"/>
                    <a:pt x="2172" y="9817"/>
                    <a:pt x="4887" y="9817"/>
                  </a:cubicBezTo>
                  <a:cubicBezTo>
                    <a:pt x="7558" y="9817"/>
                    <a:pt x="9773" y="7602"/>
                    <a:pt x="9773" y="4931"/>
                  </a:cubicBezTo>
                  <a:cubicBezTo>
                    <a:pt x="9773" y="2216"/>
                    <a:pt x="7558" y="1"/>
                    <a:pt x="4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7" name="Google Shape;507;p49"/>
          <p:cNvCxnSpPr>
            <a:stCxn id="462" idx="3"/>
            <a:endCxn id="474" idx="1"/>
          </p:cNvCxnSpPr>
          <p:nvPr/>
        </p:nvCxnSpPr>
        <p:spPr>
          <a:xfrm flipH="1">
            <a:off x="1397550" y="1355753"/>
            <a:ext cx="6348900" cy="1682100"/>
          </a:xfrm>
          <a:prstGeom prst="bentConnector5">
            <a:avLst>
              <a:gd name="adj1" fmla="val -10918"/>
              <a:gd name="adj2" fmla="val 73200"/>
              <a:gd name="adj3" fmla="val 11075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58" name="Google Shape;663;p52"/>
          <p:cNvSpPr/>
          <p:nvPr/>
        </p:nvSpPr>
        <p:spPr>
          <a:xfrm>
            <a:off x="1451450" y="1203394"/>
            <a:ext cx="349400" cy="348500"/>
          </a:xfrm>
          <a:custGeom>
            <a:avLst/>
            <a:gdLst/>
            <a:ahLst/>
            <a:cxnLst/>
            <a:rect l="l" t="t" r="r" b="b"/>
            <a:pathLst>
              <a:path w="13976" h="13940" extrusionOk="0">
                <a:moveTo>
                  <a:pt x="11131" y="1314"/>
                </a:moveTo>
                <a:lnTo>
                  <a:pt x="12673" y="2856"/>
                </a:lnTo>
                <a:lnTo>
                  <a:pt x="11902" y="3627"/>
                </a:lnTo>
                <a:lnTo>
                  <a:pt x="10360" y="2085"/>
                </a:lnTo>
                <a:lnTo>
                  <a:pt x="11131" y="1314"/>
                </a:lnTo>
                <a:close/>
                <a:moveTo>
                  <a:pt x="9589" y="2856"/>
                </a:moveTo>
                <a:lnTo>
                  <a:pt x="11131" y="4387"/>
                </a:lnTo>
                <a:lnTo>
                  <a:pt x="4029" y="11446"/>
                </a:lnTo>
                <a:lnTo>
                  <a:pt x="2487" y="9915"/>
                </a:lnTo>
                <a:lnTo>
                  <a:pt x="9589" y="2856"/>
                </a:lnTo>
                <a:close/>
                <a:moveTo>
                  <a:pt x="1988" y="10957"/>
                </a:moveTo>
                <a:lnTo>
                  <a:pt x="3030" y="11989"/>
                </a:lnTo>
                <a:lnTo>
                  <a:pt x="1445" y="12532"/>
                </a:lnTo>
                <a:lnTo>
                  <a:pt x="1988" y="10957"/>
                </a:lnTo>
                <a:close/>
                <a:moveTo>
                  <a:pt x="11131" y="0"/>
                </a:moveTo>
                <a:cubicBezTo>
                  <a:pt x="10946" y="0"/>
                  <a:pt x="10816" y="44"/>
                  <a:pt x="10718" y="185"/>
                </a:cubicBezTo>
                <a:lnTo>
                  <a:pt x="1358" y="9545"/>
                </a:lnTo>
                <a:cubicBezTo>
                  <a:pt x="1314" y="9600"/>
                  <a:pt x="1271" y="9686"/>
                  <a:pt x="1217" y="9773"/>
                </a:cubicBezTo>
                <a:lnTo>
                  <a:pt x="44" y="13216"/>
                </a:lnTo>
                <a:cubicBezTo>
                  <a:pt x="1" y="13400"/>
                  <a:pt x="44" y="13617"/>
                  <a:pt x="185" y="13759"/>
                </a:cubicBezTo>
                <a:cubicBezTo>
                  <a:pt x="299" y="13879"/>
                  <a:pt x="417" y="13940"/>
                  <a:pt x="549" y="13940"/>
                </a:cubicBezTo>
                <a:cubicBezTo>
                  <a:pt x="619" y="13940"/>
                  <a:pt x="693" y="13923"/>
                  <a:pt x="772" y="13889"/>
                </a:cubicBezTo>
                <a:lnTo>
                  <a:pt x="4203" y="12760"/>
                </a:lnTo>
                <a:cubicBezTo>
                  <a:pt x="4301" y="12716"/>
                  <a:pt x="4388" y="12673"/>
                  <a:pt x="4431" y="12629"/>
                </a:cubicBezTo>
                <a:lnTo>
                  <a:pt x="13802" y="3258"/>
                </a:lnTo>
                <a:cubicBezTo>
                  <a:pt x="13889" y="3128"/>
                  <a:pt x="13976" y="2987"/>
                  <a:pt x="13976" y="2856"/>
                </a:cubicBezTo>
                <a:cubicBezTo>
                  <a:pt x="13976" y="2715"/>
                  <a:pt x="13889" y="2585"/>
                  <a:pt x="13802" y="2487"/>
                </a:cubicBezTo>
                <a:lnTo>
                  <a:pt x="11489" y="185"/>
                </a:lnTo>
                <a:cubicBezTo>
                  <a:pt x="11402" y="44"/>
                  <a:pt x="11261" y="0"/>
                  <a:pt x="11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59;p52"/>
          <p:cNvSpPr/>
          <p:nvPr/>
        </p:nvSpPr>
        <p:spPr>
          <a:xfrm>
            <a:off x="5428500" y="1186934"/>
            <a:ext cx="299750" cy="348575"/>
          </a:xfrm>
          <a:custGeom>
            <a:avLst/>
            <a:gdLst/>
            <a:ahLst/>
            <a:cxnLst/>
            <a:rect l="l" t="t" r="r" b="b"/>
            <a:pathLst>
              <a:path w="11990" h="13943" extrusionOk="0">
                <a:moveTo>
                  <a:pt x="5973" y="1184"/>
                </a:moveTo>
                <a:lnTo>
                  <a:pt x="10360" y="3725"/>
                </a:lnTo>
                <a:lnTo>
                  <a:pt x="8645" y="4669"/>
                </a:lnTo>
                <a:cubicBezTo>
                  <a:pt x="8503" y="4713"/>
                  <a:pt x="8373" y="4756"/>
                  <a:pt x="8286" y="4897"/>
                </a:cubicBezTo>
                <a:lnTo>
                  <a:pt x="5973" y="6211"/>
                </a:lnTo>
                <a:lnTo>
                  <a:pt x="3715" y="4897"/>
                </a:lnTo>
                <a:cubicBezTo>
                  <a:pt x="3617" y="4756"/>
                  <a:pt x="3487" y="4713"/>
                  <a:pt x="3302" y="4669"/>
                </a:cubicBezTo>
                <a:lnTo>
                  <a:pt x="1630" y="3725"/>
                </a:lnTo>
                <a:lnTo>
                  <a:pt x="5973" y="1184"/>
                </a:lnTo>
                <a:close/>
                <a:moveTo>
                  <a:pt x="8731" y="5896"/>
                </a:moveTo>
                <a:lnTo>
                  <a:pt x="10360" y="6841"/>
                </a:lnTo>
                <a:lnTo>
                  <a:pt x="8417" y="8014"/>
                </a:lnTo>
                <a:lnTo>
                  <a:pt x="5973" y="9469"/>
                </a:lnTo>
                <a:lnTo>
                  <a:pt x="1586" y="6841"/>
                </a:lnTo>
                <a:lnTo>
                  <a:pt x="3215" y="5896"/>
                </a:lnTo>
                <a:lnTo>
                  <a:pt x="5702" y="7341"/>
                </a:lnTo>
                <a:cubicBezTo>
                  <a:pt x="5789" y="7384"/>
                  <a:pt x="5886" y="7384"/>
                  <a:pt x="5973" y="7384"/>
                </a:cubicBezTo>
                <a:cubicBezTo>
                  <a:pt x="6060" y="7384"/>
                  <a:pt x="6158" y="7384"/>
                  <a:pt x="6245" y="7341"/>
                </a:cubicBezTo>
                <a:lnTo>
                  <a:pt x="8731" y="5896"/>
                </a:lnTo>
                <a:close/>
                <a:moveTo>
                  <a:pt x="8688" y="9100"/>
                </a:moveTo>
                <a:lnTo>
                  <a:pt x="10360" y="10142"/>
                </a:lnTo>
                <a:lnTo>
                  <a:pt x="5973" y="12770"/>
                </a:lnTo>
                <a:lnTo>
                  <a:pt x="1586" y="10142"/>
                </a:lnTo>
                <a:lnTo>
                  <a:pt x="3259" y="9100"/>
                </a:lnTo>
                <a:lnTo>
                  <a:pt x="5702" y="10598"/>
                </a:lnTo>
                <a:cubicBezTo>
                  <a:pt x="5789" y="10642"/>
                  <a:pt x="5886" y="10685"/>
                  <a:pt x="5973" y="10685"/>
                </a:cubicBezTo>
                <a:cubicBezTo>
                  <a:pt x="6060" y="10685"/>
                  <a:pt x="6201" y="10642"/>
                  <a:pt x="6245" y="10598"/>
                </a:cubicBezTo>
                <a:lnTo>
                  <a:pt x="8688" y="9100"/>
                </a:lnTo>
                <a:close/>
                <a:moveTo>
                  <a:pt x="5994" y="0"/>
                </a:moveTo>
                <a:cubicBezTo>
                  <a:pt x="5897" y="0"/>
                  <a:pt x="5794" y="33"/>
                  <a:pt x="5702" y="98"/>
                </a:cubicBezTo>
                <a:lnTo>
                  <a:pt x="272" y="3225"/>
                </a:lnTo>
                <a:cubicBezTo>
                  <a:pt x="88" y="3312"/>
                  <a:pt x="1" y="3497"/>
                  <a:pt x="1" y="3725"/>
                </a:cubicBezTo>
                <a:cubicBezTo>
                  <a:pt x="1" y="3898"/>
                  <a:pt x="88" y="4083"/>
                  <a:pt x="272" y="4170"/>
                </a:cubicBezTo>
                <a:lnTo>
                  <a:pt x="2173" y="5256"/>
                </a:lnTo>
                <a:lnTo>
                  <a:pt x="272" y="6385"/>
                </a:lnTo>
                <a:cubicBezTo>
                  <a:pt x="88" y="6483"/>
                  <a:pt x="1" y="6656"/>
                  <a:pt x="1" y="6841"/>
                </a:cubicBezTo>
                <a:cubicBezTo>
                  <a:pt x="1" y="7069"/>
                  <a:pt x="88" y="7254"/>
                  <a:pt x="272" y="7341"/>
                </a:cubicBezTo>
                <a:lnTo>
                  <a:pt x="2216" y="8470"/>
                </a:lnTo>
                <a:lnTo>
                  <a:pt x="272" y="9643"/>
                </a:lnTo>
                <a:cubicBezTo>
                  <a:pt x="88" y="9740"/>
                  <a:pt x="1" y="9914"/>
                  <a:pt x="1" y="10142"/>
                </a:cubicBezTo>
                <a:cubicBezTo>
                  <a:pt x="1" y="10327"/>
                  <a:pt x="88" y="10511"/>
                  <a:pt x="272" y="10598"/>
                </a:cubicBezTo>
                <a:lnTo>
                  <a:pt x="5702" y="13856"/>
                </a:lnTo>
                <a:cubicBezTo>
                  <a:pt x="5789" y="13899"/>
                  <a:pt x="5886" y="13943"/>
                  <a:pt x="5973" y="13943"/>
                </a:cubicBezTo>
                <a:cubicBezTo>
                  <a:pt x="6060" y="13943"/>
                  <a:pt x="6201" y="13899"/>
                  <a:pt x="6245" y="13856"/>
                </a:cubicBezTo>
                <a:lnTo>
                  <a:pt x="11718" y="10598"/>
                </a:lnTo>
                <a:cubicBezTo>
                  <a:pt x="11859" y="10511"/>
                  <a:pt x="11989" y="10327"/>
                  <a:pt x="11989" y="10142"/>
                </a:cubicBezTo>
                <a:cubicBezTo>
                  <a:pt x="11989" y="9914"/>
                  <a:pt x="11859" y="9740"/>
                  <a:pt x="11718" y="9643"/>
                </a:cubicBezTo>
                <a:lnTo>
                  <a:pt x="9774" y="8470"/>
                </a:lnTo>
                <a:lnTo>
                  <a:pt x="11718" y="7341"/>
                </a:lnTo>
                <a:cubicBezTo>
                  <a:pt x="11859" y="7254"/>
                  <a:pt x="11989" y="7069"/>
                  <a:pt x="11989" y="6841"/>
                </a:cubicBezTo>
                <a:cubicBezTo>
                  <a:pt x="11989" y="6656"/>
                  <a:pt x="11859" y="6483"/>
                  <a:pt x="11718" y="6385"/>
                </a:cubicBezTo>
                <a:lnTo>
                  <a:pt x="9817" y="5256"/>
                </a:lnTo>
                <a:lnTo>
                  <a:pt x="11718" y="4170"/>
                </a:lnTo>
                <a:cubicBezTo>
                  <a:pt x="11859" y="4083"/>
                  <a:pt x="11989" y="3898"/>
                  <a:pt x="11989" y="3725"/>
                </a:cubicBezTo>
                <a:cubicBezTo>
                  <a:pt x="11989" y="3497"/>
                  <a:pt x="11859" y="3312"/>
                  <a:pt x="11718" y="3225"/>
                </a:cubicBezTo>
                <a:lnTo>
                  <a:pt x="6245" y="98"/>
                </a:lnTo>
                <a:cubicBezTo>
                  <a:pt x="6180" y="33"/>
                  <a:pt x="6090" y="0"/>
                  <a:pt x="59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83;p52"/>
          <p:cNvSpPr/>
          <p:nvPr/>
        </p:nvSpPr>
        <p:spPr>
          <a:xfrm>
            <a:off x="7343450" y="1201203"/>
            <a:ext cx="352925" cy="320775"/>
          </a:xfrm>
          <a:custGeom>
            <a:avLst/>
            <a:gdLst/>
            <a:ahLst/>
            <a:cxnLst/>
            <a:rect l="l" t="t" r="r" b="b"/>
            <a:pathLst>
              <a:path w="14117" h="12831" extrusionOk="0">
                <a:moveTo>
                  <a:pt x="12331" y="1073"/>
                </a:moveTo>
                <a:cubicBezTo>
                  <a:pt x="12466" y="1073"/>
                  <a:pt x="12602" y="1130"/>
                  <a:pt x="12716" y="1244"/>
                </a:cubicBezTo>
                <a:cubicBezTo>
                  <a:pt x="12944" y="1472"/>
                  <a:pt x="12944" y="1787"/>
                  <a:pt x="12716" y="2015"/>
                </a:cubicBezTo>
                <a:lnTo>
                  <a:pt x="8231" y="6500"/>
                </a:lnTo>
                <a:lnTo>
                  <a:pt x="7471" y="5729"/>
                </a:lnTo>
                <a:lnTo>
                  <a:pt x="11945" y="1244"/>
                </a:lnTo>
                <a:cubicBezTo>
                  <a:pt x="12059" y="1130"/>
                  <a:pt x="12195" y="1073"/>
                  <a:pt x="12331" y="1073"/>
                </a:cubicBezTo>
                <a:close/>
                <a:moveTo>
                  <a:pt x="6700" y="6500"/>
                </a:moveTo>
                <a:lnTo>
                  <a:pt x="7471" y="7260"/>
                </a:lnTo>
                <a:lnTo>
                  <a:pt x="6114" y="8617"/>
                </a:lnTo>
                <a:cubicBezTo>
                  <a:pt x="5886" y="8302"/>
                  <a:pt x="5658" y="8031"/>
                  <a:pt x="5343" y="7857"/>
                </a:cubicBezTo>
                <a:lnTo>
                  <a:pt x="6700" y="6500"/>
                </a:lnTo>
                <a:close/>
                <a:moveTo>
                  <a:pt x="3790" y="8485"/>
                </a:moveTo>
                <a:cubicBezTo>
                  <a:pt x="4743" y="8485"/>
                  <a:pt x="5516" y="9283"/>
                  <a:pt x="5473" y="10246"/>
                </a:cubicBezTo>
                <a:cubicBezTo>
                  <a:pt x="5386" y="11115"/>
                  <a:pt x="4659" y="11745"/>
                  <a:pt x="3801" y="11745"/>
                </a:cubicBezTo>
                <a:lnTo>
                  <a:pt x="2129" y="11745"/>
                </a:lnTo>
                <a:cubicBezTo>
                  <a:pt x="2172" y="11604"/>
                  <a:pt x="2216" y="11430"/>
                  <a:pt x="2216" y="11202"/>
                </a:cubicBezTo>
                <a:lnTo>
                  <a:pt x="2216" y="10159"/>
                </a:lnTo>
                <a:cubicBezTo>
                  <a:pt x="2216" y="9301"/>
                  <a:pt x="2856" y="8574"/>
                  <a:pt x="3714" y="8487"/>
                </a:cubicBezTo>
                <a:cubicBezTo>
                  <a:pt x="3739" y="8486"/>
                  <a:pt x="3764" y="8485"/>
                  <a:pt x="3790" y="8485"/>
                </a:cubicBezTo>
                <a:close/>
                <a:moveTo>
                  <a:pt x="12331" y="1"/>
                </a:moveTo>
                <a:cubicBezTo>
                  <a:pt x="11912" y="1"/>
                  <a:pt x="11494" y="158"/>
                  <a:pt x="11174" y="473"/>
                </a:cubicBezTo>
                <a:lnTo>
                  <a:pt x="4214" y="7445"/>
                </a:lnTo>
                <a:cubicBezTo>
                  <a:pt x="4072" y="7401"/>
                  <a:pt x="3986" y="7401"/>
                  <a:pt x="3844" y="7401"/>
                </a:cubicBezTo>
                <a:cubicBezTo>
                  <a:pt x="2357" y="7401"/>
                  <a:pt x="1130" y="8617"/>
                  <a:pt x="1130" y="10116"/>
                </a:cubicBezTo>
                <a:lnTo>
                  <a:pt x="1130" y="11202"/>
                </a:lnTo>
                <a:cubicBezTo>
                  <a:pt x="1130" y="11517"/>
                  <a:pt x="858" y="11745"/>
                  <a:pt x="587" y="11745"/>
                </a:cubicBezTo>
                <a:cubicBezTo>
                  <a:pt x="272" y="11745"/>
                  <a:pt x="0" y="12016"/>
                  <a:pt x="44" y="12331"/>
                </a:cubicBezTo>
                <a:cubicBezTo>
                  <a:pt x="44" y="12646"/>
                  <a:pt x="315" y="12831"/>
                  <a:pt x="587" y="12831"/>
                </a:cubicBezTo>
                <a:lnTo>
                  <a:pt x="3844" y="12831"/>
                </a:lnTo>
                <a:cubicBezTo>
                  <a:pt x="5343" y="12831"/>
                  <a:pt x="6559" y="11604"/>
                  <a:pt x="6559" y="10116"/>
                </a:cubicBezTo>
                <a:cubicBezTo>
                  <a:pt x="6559" y="9975"/>
                  <a:pt x="6559" y="9888"/>
                  <a:pt x="6516" y="9758"/>
                </a:cubicBezTo>
                <a:lnTo>
                  <a:pt x="13487" y="2786"/>
                </a:lnTo>
                <a:cubicBezTo>
                  <a:pt x="14117" y="2156"/>
                  <a:pt x="14117" y="1114"/>
                  <a:pt x="13487" y="473"/>
                </a:cubicBezTo>
                <a:cubicBezTo>
                  <a:pt x="13167" y="158"/>
                  <a:pt x="12749" y="1"/>
                  <a:pt x="123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TextBox 48"/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673684A-B15F-4F6B-B8F9-DACFAFE3B217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8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68523" y="2708904"/>
            <a:ext cx="1298654" cy="1381467"/>
          </a:xfrm>
          <a:prstGeom prst="rect">
            <a:avLst/>
          </a:prstGeom>
          <a:noFill/>
          <a:ln>
            <a:solidFill>
              <a:srgbClr val="7CB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3677149"/>
            <a:ext cx="9144000" cy="15172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2324227" y="2618025"/>
            <a:ext cx="3403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시스템 구상 및 개발</a:t>
            </a:r>
            <a:endParaRPr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2"/>
          </p:nvPr>
        </p:nvSpPr>
        <p:spPr>
          <a:xfrm>
            <a:off x="1946927" y="1540500"/>
            <a:ext cx="1483200" cy="9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7" name="Google Shape;267;p37"/>
          <p:cNvSpPr/>
          <p:nvPr/>
        </p:nvSpPr>
        <p:spPr>
          <a:xfrm>
            <a:off x="2069427" y="3002275"/>
            <a:ext cx="205200" cy="20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8294" y="337656"/>
            <a:ext cx="9547294" cy="6498913"/>
          </a:xfrm>
          <a:prstGeom prst="roundRect">
            <a:avLst>
              <a:gd name="adj" fmla="val 24129"/>
            </a:avLst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-3497801" y="-1326356"/>
            <a:ext cx="9236868" cy="5329237"/>
          </a:xfrm>
          <a:prstGeom prst="roundRect">
            <a:avLst/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349068" y="3878189"/>
            <a:ext cx="4336473" cy="2350511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7827818" y="0"/>
            <a:ext cx="0" cy="5320145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C0E29C-DFF2-B19A-FD70-C37C8E440F2B}"/>
              </a:ext>
            </a:extLst>
          </p:cNvPr>
          <p:cNvSpPr txBox="1"/>
          <p:nvPr/>
        </p:nvSpPr>
        <p:spPr>
          <a:xfrm>
            <a:off x="8551942" y="35653"/>
            <a:ext cx="82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673684A-B15F-4F6B-B8F9-DACFAFE3B217}" type="slidenum">
              <a:rPr lang="en-US" altLang="ko-KR" sz="2000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9</a:t>
            </a:fld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90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2088</TotalTime>
  <Words>1245</Words>
  <Application>Microsoft Macintosh PowerPoint</Application>
  <PresentationFormat>화면 슬라이드 쇼(16:9)</PresentationFormat>
  <Paragraphs>300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한컴 말랑말랑 Regular</vt:lpstr>
      <vt:lpstr>Hancom MalangMalang Bold</vt:lpstr>
      <vt:lpstr>Hancom MalangMalang Regular</vt:lpstr>
      <vt:lpstr>한컴 말랑말랑 Bold</vt:lpstr>
      <vt:lpstr>맑은 고딕</vt:lpstr>
      <vt:lpstr>Poppins ExtraBold</vt:lpstr>
      <vt:lpstr>Arial</vt:lpstr>
      <vt:lpstr>Office 테마</vt:lpstr>
      <vt:lpstr>PowerPoint 프레젠테이션</vt:lpstr>
      <vt:lpstr>팀원 소개</vt:lpstr>
      <vt:lpstr>목차</vt:lpstr>
      <vt:lpstr>문제 인식과 주제 선정</vt:lpstr>
      <vt:lpstr>PowerPoint 프레젠테이션</vt:lpstr>
      <vt:lpstr>사전 수요 조사</vt:lpstr>
      <vt:lpstr>PowerPoint 프레젠테이션</vt:lpstr>
      <vt:lpstr>개발 단계</vt:lpstr>
      <vt:lpstr>시스템 구상 및 개발</vt:lpstr>
      <vt:lpstr>차별점</vt:lpstr>
      <vt:lpstr>PowerPoint 프레젠테이션</vt:lpstr>
      <vt:lpstr>내가 원하는 일정만 쏙쏙</vt:lpstr>
      <vt:lpstr>내가 원하는 일정만 쏙쏙</vt:lpstr>
      <vt:lpstr>약속은 자유롭게</vt:lpstr>
      <vt:lpstr>매칭이 완료되었어요!</vt:lpstr>
      <vt:lpstr>새로운 메시지가 왔어요!</vt:lpstr>
      <vt:lpstr>부가 기능은 몰아서</vt:lpstr>
      <vt:lpstr>고객님..다..당황하셨어요?</vt:lpstr>
      <vt:lpstr>???: 제 점수는요..</vt:lpstr>
      <vt:lpstr>어플리케이션 시연</vt:lpstr>
      <vt:lpstr>iOS 어플리케이션</vt:lpstr>
      <vt:lpstr>질의응답 &amp; 피드백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ORANGE PORTFOLIO</dc:title>
  <dc:creator>2020213295김주형</dc:creator>
  <cp:lastModifiedBy>김 광래</cp:lastModifiedBy>
  <cp:revision>120</cp:revision>
  <dcterms:modified xsi:type="dcterms:W3CDTF">2023-12-18T04:08:45Z</dcterms:modified>
</cp:coreProperties>
</file>